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EDD"/>
    <a:srgbClr val="66FF66"/>
    <a:srgbClr val="65D7FF"/>
    <a:srgbClr val="00542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854" autoAdjust="0"/>
  </p:normalViewPr>
  <p:slideViewPr>
    <p:cSldViewPr>
      <p:cViewPr varScale="1">
        <p:scale>
          <a:sx n="92" d="100"/>
          <a:sy n="92" d="100"/>
        </p:scale>
        <p:origin x="21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D4C4E-28F9-4559-87F8-72682076BCB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0E09D-282C-4EA6-9229-15EE9EBA6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22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ГРАДОСТРОИТЕЛЬНЫЙ ПРОЕКТ ДЕТАЛЬНОГО ПЛАНИРОВАНИЯ ТЕРРИТОРИИ В ГРАНИЦАХ УЛИЦЫ СЛОБОДСКОЙ – УЛИЦЫ ОЛЬШАНСКОЙ – МКАД – ПРОСПЕКТА ДЗЕРЖИНСКОГО разработан на основании:\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решения Минского городского исполнительного комитета от девятого марта 2023 года № 820 «О разработке градостроительных и иных проектов»;\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задания на проектирование комитета архитектуры и градостроительства Мингорисполкома.\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качестве исходных данных для проектирования были использованы материалы:\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генерального плана города Минска, утвержденного Указом Президента Республики Беларусь;\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государственного градостроительного кадастра города Минска;\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единого государственного регистра недвижимого имущества национального кадастрового агентства Республики Беларусь;\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проектные материалы раннее разработанных концептуальных решений развития рассматриваемой территории.\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Исходные данные приведены по состоянию на 1 января 2023 года.\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36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+mn-lt"/>
                <a:ea typeface="+mn-ea"/>
                <a:cs typeface="+mn-cs"/>
              </a:rPr>
              <a:t>Градостроительное развитие территорий интенсивного использования вдоль МКАД предполагает следующие направления:\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+mn-lt"/>
                <a:ea typeface="+mn-ea"/>
                <a:cs typeface="+mn-cs"/>
              </a:rPr>
              <a:t>– развитие и реконструкция коммунальных зон жилых районов расположенных непосредственно вдоль МКАД и застроенных объектами преимущественно промышленного и коммунального назначения путем реконструкции и трансформации неэффективно используемых территорий;\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+mn-lt"/>
                <a:ea typeface="+mn-ea"/>
                <a:cs typeface="+mn-cs"/>
              </a:rPr>
              <a:t>– повышение инвестиционной привлекательности существующих объектов и объектов нового строительства путём развития их многофункциональности, размещения предприятий малого бизнеса, малых торговых предприятий и организации мест приложения труда для жителей прилегающих микрорайонов;\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+mn-lt"/>
                <a:ea typeface="+mn-ea"/>
                <a:cs typeface="+mn-cs"/>
              </a:rPr>
              <a:t>– формирование многофункциональных общественных центров для комфортного обслуживания транзитного пассажирского потока на въезде в город.\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98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направлениям развития также относятся:\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повышение эстетических качеств объектов и благоустройства;\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повышение устойчивости существующих озелененных участков, имеющих общегородское значение к негативному воздействию окружающей среды;\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ш+умозащитных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мероприятий путём объектов 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ш+умозащитными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элементами и свойствами фасадов;\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транспортного обслуживания объектов расположенных на территории, как со стороны города, так и со стороны МКАД-1 с учетом обеспечения условий непрерывного движения по МКАД;\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устройство в специально отведенных местах съездов (карманов) для обслуживания объектов придорожного сервиса (при необходимости);\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обеспечение инженерной инфраструктурой территории с учетом планировочной организации и нагрузки на инженерные коммуникации объектов перспективного строительства.\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10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Проектом предлагается повысить эффективность использования отдельных участков наземных автостоянок в коммунальной зоне жилых районов  путем размещения на этих участках многоуровневых гаражей-стоянок со встроенными общественными объектами."+ </a:t>
            </a:r>
          </a:p>
          <a:p>
            <a:pPr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//(позиции 10.1 и 10.2 по детальному плану)\</a:t>
            </a:r>
          </a:p>
          <a:p>
            <a:pPr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"Предлагается перспективное освоение участка под объект административно-делового и торгово-обслуживающего назначения в целях развития многофункциональности коммунальной зоны, размещения предприятий малого бизнеса, малых торговых предприятий и организации мест приложения труда для жителей прилегающих микрорайонов."+</a:t>
            </a:r>
          </a:p>
          <a:p>
            <a:pPr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// №12</a:t>
            </a:r>
          </a:p>
          <a:p>
            <a:pPr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"В районе примыкания улицы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Раф+иева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улице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Слободск+ой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выделяется земельный участок для размещения автозаправочной станции (РУП \"Белоруснефть-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Минскавтозаправка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\") и объектов ЭС-Т-О. "+</a:t>
            </a:r>
          </a:p>
          <a:p>
            <a:pPr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// (позиции 13 и 30 по детальному плану)</a:t>
            </a:r>
          </a:p>
          <a:p>
            <a:pPr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"Также формируются озелененные территории специального назначения (расположенные в границах санитарно-защитных зон и в охранных зонах инженерных коммуникаций вдоль МКАД.\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109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фрагменте детального плана обозначены следующие проектные решения:\</a:t>
            </a:r>
          </a:p>
          <a:p>
            <a:r>
              <a:rPr lang="ru-RU" dirty="0"/>
              <a:t>Позиция 14 по детальному плану  - многоуровневый гараж-стоянка со встроенными общественными объектами;\</a:t>
            </a:r>
          </a:p>
          <a:p>
            <a:r>
              <a:rPr lang="ru-RU" dirty="0"/>
              <a:t>Позиции 16, 17 и 29 по детальному плану – многофункциональные общественные объекты для размещения предприятий малого бизнеса, малых торговых предприятий и организации мест приложения труда для жителей прилегающих микрорайонов;\</a:t>
            </a:r>
          </a:p>
          <a:p>
            <a:r>
              <a:rPr lang="ru-RU" dirty="0"/>
              <a:t>Позиция 15-А по детальному плану – станция технического обслуживания автомобилей.\</a:t>
            </a:r>
          </a:p>
          <a:p>
            <a:r>
              <a:rPr lang="ru-RU" dirty="0"/>
              <a:t>Участки, на которых расположены массивы боксовых гаражей, сохраняют свое функциональное назначение.\</a:t>
            </a:r>
          </a:p>
          <a:p>
            <a:r>
              <a:rPr lang="ru-RU" dirty="0"/>
              <a:t>Также предлагается на участках, прилегающих к городским зонам 333 ЛР и МКАД сформировать подзоны ЛР-</a:t>
            </a:r>
            <a:r>
              <a:rPr lang="ru-RU" dirty="0" err="1"/>
              <a:t>сп</a:t>
            </a:r>
            <a:r>
              <a:rPr lang="ru-RU" dirty="0"/>
              <a:t> для обеспечения выхода юго-западного «зеленого клина» озелененных территорий </a:t>
            </a:r>
            <a:r>
              <a:rPr lang="ru-RU" dirty="0" err="1"/>
              <a:t>Л+ошицкой</a:t>
            </a:r>
            <a:r>
              <a:rPr lang="ru-RU" dirty="0"/>
              <a:t> водно-зеленой системы в зону отдыха «Птичь»).\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424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принятым проектным решением произойдут следующие изменения в структуре функционального использования территории:\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увеличится площадь общественных территорий (с пяти с половиной до восьми целых одной десятой гектара) за счет трансформации коммунальных территорий и размещения на них торгово-бытовых и административных объектов;\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ум+еньшатся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коммунальные территории (с 25 до 22,3 га) за счет трансформации под общественные объекты;\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прочие территории трансформируются под ландшафтно-рекреационные территории специального назначения и будут составлять 8,8 га;\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улично-дорожная сеть практически не изменится и составит 65,9 га.\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27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Транспортное обслуживание территории в границах проектирования будет осуществляться в соответствии с существующим положением:\</a:t>
            </a:r>
          </a:p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поездами системы метрополитена. Станция «Малиновка» размещается на пересечении проспекта Дзержинского и улицы Сергея Есенина;\</a:t>
            </a:r>
          </a:p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маршрутами городских автобусов, проходящими по: проспекту Дзержинского, улице Сергея Есенина, улице Слободской, улице Громова, улице Ольшанской;\</a:t>
            </a:r>
          </a:p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маршрутами троллейбусов, проходящими по улице Сергея Есенина.\</a:t>
            </a:r>
          </a:p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границах проектирования сохраняются:\</a:t>
            </a:r>
          </a:p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диспетчерская станция «Малиновка-4 (совместная для автобусов и троллейбусов) на пересечении улицы Сергея Есенина и улицы Ольшанской;\</a:t>
            </a:r>
          </a:p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разворотное кольцо автобусов «Малиновка-8», на пересечении улицы Слободской и улицы Космонавтов.\</a:t>
            </a:r>
          </a:p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расчётный срок ПДП предусматривается строительство недостающей велосипедной и пешеходной инфраструктуры в коридорах существующих улиц.\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119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таблице приведены основные технико-экономические показатели детального плана на первый и расчетный этап реализации проектных решений.</a:t>
            </a:r>
          </a:p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Очерёдность проектирования и строительства объектов, определенная первым и расчётным этапами реализации, принята по данным на момент разработки детального плана и может изменяться в соответствии с условиями финансирования и разрешительными документами на проектирование, утвержденными согласно ст.41 Закона Республики Беларусь «О местном управлении и самоуправлении в Республике Беларусь» от 4 января 2010г. №108-З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135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0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 генеральным планом Минска и функционально-планировочным зонированием, данная территория относится к третьему планировочному поясу (срединной зоне), к зоне жилой многоквартирной застройки 168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На границу детального плана частично выходят ландшафтно-рекреационные зоны 333ЛР и 334 ЛР, как экологические коридоры ландшафтно-рекреационных территорий Минска.\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5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Площадь рассматриваемой территории составляет 105 га.\</a:t>
            </a:r>
          </a:p>
          <a:p>
            <a:r>
              <a:rPr lang="ru-RU" dirty="0"/>
              <a:t>Границами территории детального плана являются:\</a:t>
            </a:r>
          </a:p>
          <a:p>
            <a:r>
              <a:rPr lang="ru-RU" dirty="0"/>
              <a:t>– с северо-востока – улица </a:t>
            </a:r>
            <a:r>
              <a:rPr lang="ru-RU" dirty="0" err="1"/>
              <a:t>Слободск+ая</a:t>
            </a:r>
            <a:r>
              <a:rPr lang="ru-RU" dirty="0"/>
              <a:t> и улица Ольшанская;\</a:t>
            </a:r>
          </a:p>
          <a:p>
            <a:r>
              <a:rPr lang="ru-RU" dirty="0"/>
              <a:t>– с запада и с юга – Минская кольцевая автодорога;\</a:t>
            </a:r>
          </a:p>
          <a:p>
            <a:r>
              <a:rPr lang="ru-RU" dirty="0"/>
              <a:t>– с востока – проспект Дзержинского;\</a:t>
            </a:r>
          </a:p>
          <a:p>
            <a:r>
              <a:rPr lang="ru-RU" dirty="0"/>
              <a:t>– с-севера улица Сергея Есенина.\</a:t>
            </a:r>
          </a:p>
          <a:p>
            <a:r>
              <a:rPr lang="ru-RU" dirty="0"/>
              <a:t>Основными целями и  задачами проекта являются:\</a:t>
            </a:r>
          </a:p>
          <a:p>
            <a:r>
              <a:rPr lang="ru-RU" dirty="0"/>
              <a:t>определение размещения структурно-планировочных элементов и параметров их планируемого развития, а также установление градостроительных требований к застройке территории на основании регламентов генерального плана Минска, с учетом параметров проектируемых, строящихся и завершенных строительством объектов; раннее разработанных градостроительных паспортов земельных участков на территории проектирования;\</a:t>
            </a:r>
          </a:p>
          <a:p>
            <a:r>
              <a:rPr lang="ru-RU" dirty="0"/>
              <a:t>определение участков, предусмотренных к перспективному освоению, с указанием основных параметров застройки и размещаемых объектов на них.\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7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современного использования территории района показывает, что 63,1% от проектируемой территории составляет территория улично-дорожной сети и представлена частью МКАД и улицей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Слободск+ой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пересечении улицы Сергея Есенина и улицы Ольшанской расположена диспетчерская станция «Малиновка-4 (совместная для автобусов и троллейбусов).\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0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Рассматриваемая территория является </a:t>
            </a:r>
            <a:r>
              <a:rPr lang="ru-RU" dirty="0" err="1"/>
              <a:t>примагистральной</a:t>
            </a:r>
            <a:r>
              <a:rPr lang="ru-RU" dirty="0"/>
              <a:t> территорией вдоль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МКАД-1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одной из головных магистралей в направлении на Брест. Характеризуется как территория интенсивного градостроительного использования.\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51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Коммунально-обслуживающая территория представлена в основном земельными участками для эксплуатации и обслуживания террасных гаражей оформленных в гаражные кооперативы. Плоскостных автостоянок.\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719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Также на проектируемой территории находится несколько автозаправочных станций, станций технического обслуживания автомобилей, автосалонов, ветеринарных клиник и небольших объектов общественного питания.\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35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Часть данной территории является элементом непрерывного природно-экологического каркаса города, формируемого за счет  объединения озелененных территорий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Л+ошицкой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водно-зеленой системы, озелененных территорий специального назначения вдоль МКАД, сохраняемых ландшафтов лесопарка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Дв+орицкая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Слобода», заказника «Прилукский» и зоны отдыха «Птичь».\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3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Общественная застройка торгово-бытового назначения представлена участком и зданием для специализированной розничной торговли «Простор».\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0E09D-282C-4EA6-9229-15EE9EBA631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1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openxmlformats.org/officeDocument/2006/relationships/image" Target="../media/image11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E5FE21-A2F4-7A04-BDD6-B59733A78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2" name="01">
            <a:hlinkClick r:id="" action="ppaction://media"/>
            <a:extLst>
              <a:ext uri="{FF2B5EF4-FFF2-40B4-BE49-F238E27FC236}">
                <a16:creationId xmlns:a16="http://schemas.microsoft.com/office/drawing/2014/main" id="{E16EF5B2-9A04-4862-8CF5-DED46B032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000">
        <p:split orient="vert"/>
      </p:transition>
    </mc:Choice>
    <mc:Fallback xmlns="">
      <p:transition spd="slow" advTm="6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B8219-029A-6D80-6C78-B973E48D4A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17"/>
            <a:ext cx="9144000" cy="6845083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C1776A35-2DFA-83D2-A96E-1834ABF007B0}"/>
              </a:ext>
            </a:extLst>
          </p:cNvPr>
          <p:cNvSpPr/>
          <p:nvPr/>
        </p:nvSpPr>
        <p:spPr>
          <a:xfrm>
            <a:off x="581891" y="1569027"/>
            <a:ext cx="1433945" cy="3480955"/>
          </a:xfrm>
          <a:custGeom>
            <a:avLst/>
            <a:gdLst>
              <a:gd name="connsiteX0" fmla="*/ 0 w 1433945"/>
              <a:gd name="connsiteY0" fmla="*/ 0 h 3480955"/>
              <a:gd name="connsiteX1" fmla="*/ 467591 w 1433945"/>
              <a:gd name="connsiteY1" fmla="*/ 1714500 h 3480955"/>
              <a:gd name="connsiteX2" fmla="*/ 685800 w 1433945"/>
              <a:gd name="connsiteY2" fmla="*/ 2275609 h 3480955"/>
              <a:gd name="connsiteX3" fmla="*/ 883227 w 1433945"/>
              <a:gd name="connsiteY3" fmla="*/ 2722418 h 3480955"/>
              <a:gd name="connsiteX4" fmla="*/ 1143000 w 1433945"/>
              <a:gd name="connsiteY4" fmla="*/ 3138055 h 3480955"/>
              <a:gd name="connsiteX5" fmla="*/ 1433945 w 1433945"/>
              <a:gd name="connsiteY5" fmla="*/ 3480955 h 3480955"/>
              <a:gd name="connsiteX0" fmla="*/ 0 w 1433945"/>
              <a:gd name="connsiteY0" fmla="*/ 0 h 3480955"/>
              <a:gd name="connsiteX1" fmla="*/ 467591 w 1433945"/>
              <a:gd name="connsiteY1" fmla="*/ 1714500 h 3480955"/>
              <a:gd name="connsiteX2" fmla="*/ 644236 w 1433945"/>
              <a:gd name="connsiteY2" fmla="*/ 2296391 h 3480955"/>
              <a:gd name="connsiteX3" fmla="*/ 883227 w 1433945"/>
              <a:gd name="connsiteY3" fmla="*/ 2722418 h 3480955"/>
              <a:gd name="connsiteX4" fmla="*/ 1143000 w 1433945"/>
              <a:gd name="connsiteY4" fmla="*/ 3138055 h 3480955"/>
              <a:gd name="connsiteX5" fmla="*/ 1433945 w 1433945"/>
              <a:gd name="connsiteY5" fmla="*/ 3480955 h 3480955"/>
              <a:gd name="connsiteX0" fmla="*/ 0 w 1433945"/>
              <a:gd name="connsiteY0" fmla="*/ 0 h 3480955"/>
              <a:gd name="connsiteX1" fmla="*/ 467591 w 1433945"/>
              <a:gd name="connsiteY1" fmla="*/ 1714500 h 3480955"/>
              <a:gd name="connsiteX2" fmla="*/ 644236 w 1433945"/>
              <a:gd name="connsiteY2" fmla="*/ 2296391 h 3480955"/>
              <a:gd name="connsiteX3" fmla="*/ 852054 w 1433945"/>
              <a:gd name="connsiteY3" fmla="*/ 2743199 h 3480955"/>
              <a:gd name="connsiteX4" fmla="*/ 1143000 w 1433945"/>
              <a:gd name="connsiteY4" fmla="*/ 3138055 h 3480955"/>
              <a:gd name="connsiteX5" fmla="*/ 1433945 w 1433945"/>
              <a:gd name="connsiteY5" fmla="*/ 3480955 h 3480955"/>
              <a:gd name="connsiteX0" fmla="*/ 0 w 1433945"/>
              <a:gd name="connsiteY0" fmla="*/ 0 h 3480955"/>
              <a:gd name="connsiteX1" fmla="*/ 467591 w 1433945"/>
              <a:gd name="connsiteY1" fmla="*/ 1714500 h 3480955"/>
              <a:gd name="connsiteX2" fmla="*/ 644236 w 1433945"/>
              <a:gd name="connsiteY2" fmla="*/ 2296391 h 3480955"/>
              <a:gd name="connsiteX3" fmla="*/ 883226 w 1433945"/>
              <a:gd name="connsiteY3" fmla="*/ 2722417 h 3480955"/>
              <a:gd name="connsiteX4" fmla="*/ 1143000 w 1433945"/>
              <a:gd name="connsiteY4" fmla="*/ 3138055 h 3480955"/>
              <a:gd name="connsiteX5" fmla="*/ 1433945 w 1433945"/>
              <a:gd name="connsiteY5" fmla="*/ 3480955 h 3480955"/>
              <a:gd name="connsiteX0" fmla="*/ 0 w 1433945"/>
              <a:gd name="connsiteY0" fmla="*/ 0 h 3480955"/>
              <a:gd name="connsiteX1" fmla="*/ 467591 w 1433945"/>
              <a:gd name="connsiteY1" fmla="*/ 1714500 h 3480955"/>
              <a:gd name="connsiteX2" fmla="*/ 685800 w 1433945"/>
              <a:gd name="connsiteY2" fmla="*/ 2275609 h 3480955"/>
              <a:gd name="connsiteX3" fmla="*/ 883226 w 1433945"/>
              <a:gd name="connsiteY3" fmla="*/ 2722417 h 3480955"/>
              <a:gd name="connsiteX4" fmla="*/ 1143000 w 1433945"/>
              <a:gd name="connsiteY4" fmla="*/ 3138055 h 3480955"/>
              <a:gd name="connsiteX5" fmla="*/ 1433945 w 1433945"/>
              <a:gd name="connsiteY5" fmla="*/ 3480955 h 3480955"/>
              <a:gd name="connsiteX0" fmla="*/ 0 w 1433945"/>
              <a:gd name="connsiteY0" fmla="*/ 0 h 3480955"/>
              <a:gd name="connsiteX1" fmla="*/ 467591 w 1433945"/>
              <a:gd name="connsiteY1" fmla="*/ 1714500 h 3480955"/>
              <a:gd name="connsiteX2" fmla="*/ 644236 w 1433945"/>
              <a:gd name="connsiteY2" fmla="*/ 2275609 h 3480955"/>
              <a:gd name="connsiteX3" fmla="*/ 883226 w 1433945"/>
              <a:gd name="connsiteY3" fmla="*/ 2722417 h 3480955"/>
              <a:gd name="connsiteX4" fmla="*/ 1143000 w 1433945"/>
              <a:gd name="connsiteY4" fmla="*/ 3138055 h 3480955"/>
              <a:gd name="connsiteX5" fmla="*/ 1433945 w 1433945"/>
              <a:gd name="connsiteY5" fmla="*/ 3480955 h 348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3945" h="3480955">
                <a:moveTo>
                  <a:pt x="0" y="0"/>
                </a:moveTo>
                <a:lnTo>
                  <a:pt x="467591" y="1714500"/>
                </a:lnTo>
                <a:lnTo>
                  <a:pt x="644236" y="2275609"/>
                </a:lnTo>
                <a:lnTo>
                  <a:pt x="883226" y="2722417"/>
                </a:lnTo>
                <a:lnTo>
                  <a:pt x="1143000" y="3138055"/>
                </a:lnTo>
                <a:lnTo>
                  <a:pt x="1433945" y="3480955"/>
                </a:lnTo>
              </a:path>
            </a:pathLst>
          </a:custGeom>
          <a:noFill/>
          <a:ln w="76200" cap="rnd">
            <a:solidFill>
              <a:schemeClr val="accent1">
                <a:lumMod val="75000"/>
              </a:schemeClr>
            </a:solidFill>
            <a:prstDash val="sysDash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551E6C08-2CBD-4A4B-B598-2DD1B12D1867}"/>
              </a:ext>
            </a:extLst>
          </p:cNvPr>
          <p:cNvSpPr/>
          <p:nvPr/>
        </p:nvSpPr>
        <p:spPr>
          <a:xfrm>
            <a:off x="2535382" y="5507182"/>
            <a:ext cx="1361209" cy="561109"/>
          </a:xfrm>
          <a:custGeom>
            <a:avLst/>
            <a:gdLst>
              <a:gd name="connsiteX0" fmla="*/ 0 w 1361209"/>
              <a:gd name="connsiteY0" fmla="*/ 0 h 561109"/>
              <a:gd name="connsiteX1" fmla="*/ 384463 w 1361209"/>
              <a:gd name="connsiteY1" fmla="*/ 249382 h 561109"/>
              <a:gd name="connsiteX2" fmla="*/ 841663 w 1361209"/>
              <a:gd name="connsiteY2" fmla="*/ 426027 h 561109"/>
              <a:gd name="connsiteX3" fmla="*/ 1361209 w 1361209"/>
              <a:gd name="connsiteY3" fmla="*/ 561109 h 56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209" h="561109">
                <a:moveTo>
                  <a:pt x="0" y="0"/>
                </a:moveTo>
                <a:lnTo>
                  <a:pt x="384463" y="249382"/>
                </a:lnTo>
                <a:lnTo>
                  <a:pt x="841663" y="426027"/>
                </a:lnTo>
                <a:lnTo>
                  <a:pt x="1361209" y="561109"/>
                </a:lnTo>
              </a:path>
            </a:pathLst>
          </a:custGeom>
          <a:noFill/>
          <a:ln w="76200" cap="rnd">
            <a:solidFill>
              <a:schemeClr val="accent1">
                <a:lumMod val="75000"/>
              </a:schemeClr>
            </a:solidFill>
            <a:prstDash val="sysDash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D0C77558-64F4-11DD-3354-95C3035C6C6C}"/>
              </a:ext>
            </a:extLst>
          </p:cNvPr>
          <p:cNvSpPr/>
          <p:nvPr/>
        </p:nvSpPr>
        <p:spPr>
          <a:xfrm>
            <a:off x="4239491" y="6037118"/>
            <a:ext cx="1226127" cy="249382"/>
          </a:xfrm>
          <a:custGeom>
            <a:avLst/>
            <a:gdLst>
              <a:gd name="connsiteX0" fmla="*/ 0 w 1226127"/>
              <a:gd name="connsiteY0" fmla="*/ 83127 h 249382"/>
              <a:gd name="connsiteX1" fmla="*/ 706582 w 1226127"/>
              <a:gd name="connsiteY1" fmla="*/ 249382 h 249382"/>
              <a:gd name="connsiteX2" fmla="*/ 1226127 w 1226127"/>
              <a:gd name="connsiteY2" fmla="*/ 0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127" h="249382">
                <a:moveTo>
                  <a:pt x="0" y="83127"/>
                </a:moveTo>
                <a:lnTo>
                  <a:pt x="706582" y="249382"/>
                </a:lnTo>
                <a:lnTo>
                  <a:pt x="1226127" y="0"/>
                </a:lnTo>
              </a:path>
            </a:pathLst>
          </a:custGeom>
          <a:noFill/>
          <a:ln w="76200" cap="rnd">
            <a:solidFill>
              <a:schemeClr val="accent1">
                <a:lumMod val="75000"/>
              </a:schemeClr>
            </a:solidFill>
            <a:prstDash val="sysDash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548A4A2-53C8-AF61-0070-51960C3DF990}"/>
              </a:ext>
            </a:extLst>
          </p:cNvPr>
          <p:cNvSpPr/>
          <p:nvPr/>
        </p:nvSpPr>
        <p:spPr>
          <a:xfrm>
            <a:off x="899592" y="34290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AFAD990-0CA8-6E03-FBA9-C67947A0D1E1}"/>
              </a:ext>
            </a:extLst>
          </p:cNvPr>
          <p:cNvSpPr/>
          <p:nvPr/>
        </p:nvSpPr>
        <p:spPr>
          <a:xfrm>
            <a:off x="1666017" y="4607737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F5B43FF9-C578-40DC-ADCE-42670AB86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2CB71DA9-CB14-438B-9837-729BA12D38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D6A5AF-C51F-BD06-1461-3236130DFF80}"/>
              </a:ext>
            </a:extLst>
          </p:cNvPr>
          <p:cNvSpPr txBox="1"/>
          <p:nvPr/>
        </p:nvSpPr>
        <p:spPr>
          <a:xfrm rot="17273210">
            <a:off x="5131482" y="5801430"/>
            <a:ext cx="1270854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просп. Дзержинского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0AE60-FF84-8751-B48B-930A6838DE97}"/>
              </a:ext>
            </a:extLst>
          </p:cNvPr>
          <p:cNvSpPr txBox="1"/>
          <p:nvPr/>
        </p:nvSpPr>
        <p:spPr>
          <a:xfrm rot="1239184">
            <a:off x="2980969" y="6122774"/>
            <a:ext cx="37333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МКАД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18F9BA-583B-9542-556B-0704CB6435F4}"/>
              </a:ext>
            </a:extLst>
          </p:cNvPr>
          <p:cNvSpPr txBox="1"/>
          <p:nvPr/>
        </p:nvSpPr>
        <p:spPr>
          <a:xfrm rot="770390">
            <a:off x="3582221" y="5801432"/>
            <a:ext cx="88908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Слободская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FB937-04F7-CB4A-85B6-E89AC1262083}"/>
              </a:ext>
            </a:extLst>
          </p:cNvPr>
          <p:cNvSpPr txBox="1"/>
          <p:nvPr/>
        </p:nvSpPr>
        <p:spPr>
          <a:xfrm rot="4447777">
            <a:off x="309524" y="1290583"/>
            <a:ext cx="91604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Ольшанская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4A9F0EF-FF26-D997-EAF0-3E929A547844}"/>
              </a:ext>
            </a:extLst>
          </p:cNvPr>
          <p:cNvSpPr/>
          <p:nvPr/>
        </p:nvSpPr>
        <p:spPr>
          <a:xfrm>
            <a:off x="4720921" y="5134031"/>
            <a:ext cx="1711052" cy="1711052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409751"/>
      </p:ext>
    </p:extLst>
  </p:cSld>
  <p:clrMapOvr>
    <a:masterClrMapping/>
  </p:clrMapOvr>
  <p:transition spd="slow" advTm="5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2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A41EC3-C494-83EB-42BC-B55A431FFD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D439887E-EFE3-08D6-7BFB-D0EC75EA95BF}"/>
              </a:ext>
            </a:extLst>
          </p:cNvPr>
          <p:cNvSpPr/>
          <p:nvPr/>
        </p:nvSpPr>
        <p:spPr>
          <a:xfrm>
            <a:off x="249382" y="1111827"/>
            <a:ext cx="4873336" cy="5444837"/>
          </a:xfrm>
          <a:custGeom>
            <a:avLst/>
            <a:gdLst>
              <a:gd name="connsiteX0" fmla="*/ 0 w 4873336"/>
              <a:gd name="connsiteY0" fmla="*/ 0 h 5444837"/>
              <a:gd name="connsiteX1" fmla="*/ 737754 w 4873336"/>
              <a:gd name="connsiteY1" fmla="*/ 2576946 h 5444837"/>
              <a:gd name="connsiteX2" fmla="*/ 914400 w 4873336"/>
              <a:gd name="connsiteY2" fmla="*/ 3034146 h 5444837"/>
              <a:gd name="connsiteX3" fmla="*/ 1143000 w 4873336"/>
              <a:gd name="connsiteY3" fmla="*/ 3470564 h 5444837"/>
              <a:gd name="connsiteX4" fmla="*/ 1371600 w 4873336"/>
              <a:gd name="connsiteY4" fmla="*/ 3844637 h 5444837"/>
              <a:gd name="connsiteX5" fmla="*/ 1714500 w 4873336"/>
              <a:gd name="connsiteY5" fmla="*/ 4229100 h 5444837"/>
              <a:gd name="connsiteX6" fmla="*/ 2057400 w 4873336"/>
              <a:gd name="connsiteY6" fmla="*/ 4572000 h 5444837"/>
              <a:gd name="connsiteX7" fmla="*/ 2493818 w 4873336"/>
              <a:gd name="connsiteY7" fmla="*/ 4862946 h 5444837"/>
              <a:gd name="connsiteX8" fmla="*/ 2878282 w 4873336"/>
              <a:gd name="connsiteY8" fmla="*/ 5049982 h 5444837"/>
              <a:gd name="connsiteX9" fmla="*/ 3397827 w 4873336"/>
              <a:gd name="connsiteY9" fmla="*/ 5185064 h 5444837"/>
              <a:gd name="connsiteX10" fmla="*/ 4104409 w 4873336"/>
              <a:gd name="connsiteY10" fmla="*/ 5309755 h 5444837"/>
              <a:gd name="connsiteX11" fmla="*/ 4873336 w 4873336"/>
              <a:gd name="connsiteY11" fmla="*/ 5444837 h 54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73336" h="5444837">
                <a:moveTo>
                  <a:pt x="0" y="0"/>
                </a:moveTo>
                <a:lnTo>
                  <a:pt x="737754" y="2576946"/>
                </a:lnTo>
                <a:lnTo>
                  <a:pt x="914400" y="3034146"/>
                </a:lnTo>
                <a:lnTo>
                  <a:pt x="1143000" y="3470564"/>
                </a:lnTo>
                <a:lnTo>
                  <a:pt x="1371600" y="3844637"/>
                </a:lnTo>
                <a:lnTo>
                  <a:pt x="1714500" y="4229100"/>
                </a:lnTo>
                <a:lnTo>
                  <a:pt x="2057400" y="4572000"/>
                </a:lnTo>
                <a:lnTo>
                  <a:pt x="2493818" y="4862946"/>
                </a:lnTo>
                <a:lnTo>
                  <a:pt x="2878282" y="5049982"/>
                </a:lnTo>
                <a:lnTo>
                  <a:pt x="3397827" y="5185064"/>
                </a:lnTo>
                <a:lnTo>
                  <a:pt x="4104409" y="5309755"/>
                </a:lnTo>
                <a:lnTo>
                  <a:pt x="4873336" y="5444837"/>
                </a:lnTo>
              </a:path>
            </a:pathLst>
          </a:custGeom>
          <a:noFill/>
          <a:ln w="57150" cap="rnd">
            <a:solidFill>
              <a:srgbClr val="66FF66"/>
            </a:solidFill>
            <a:prstDash val="sysDash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27E13A97-27B4-4741-B147-3B14543A3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F459A7-3C34-F823-AB0E-5BC760DC808B}"/>
              </a:ext>
            </a:extLst>
          </p:cNvPr>
          <p:cNvSpPr txBox="1"/>
          <p:nvPr/>
        </p:nvSpPr>
        <p:spPr>
          <a:xfrm rot="17273210">
            <a:off x="5010820" y="6013089"/>
            <a:ext cx="1270854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просп. Дзержинского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17EF0-97F3-8CAC-407B-A8C450507C21}"/>
              </a:ext>
            </a:extLst>
          </p:cNvPr>
          <p:cNvSpPr txBox="1"/>
          <p:nvPr/>
        </p:nvSpPr>
        <p:spPr>
          <a:xfrm rot="1239184">
            <a:off x="2860307" y="6334433"/>
            <a:ext cx="37333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МКАД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5AC37-7EFA-E85F-64D2-27B0C1DD95AA}"/>
              </a:ext>
            </a:extLst>
          </p:cNvPr>
          <p:cNvSpPr txBox="1"/>
          <p:nvPr/>
        </p:nvSpPr>
        <p:spPr>
          <a:xfrm rot="770390">
            <a:off x="3461559" y="6013091"/>
            <a:ext cx="88908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Слободская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831A-7E1F-E24F-3CA6-CEC33DB0C7B7}"/>
              </a:ext>
            </a:extLst>
          </p:cNvPr>
          <p:cNvSpPr txBox="1"/>
          <p:nvPr/>
        </p:nvSpPr>
        <p:spPr>
          <a:xfrm rot="4447777">
            <a:off x="284495" y="1578614"/>
            <a:ext cx="91604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Ольшанская</a:t>
            </a:r>
          </a:p>
        </p:txBody>
      </p:sp>
    </p:spTree>
    <p:extLst>
      <p:ext uri="{BB962C8B-B14F-4D97-AF65-F5344CB8AC3E}">
        <p14:creationId xmlns:p14="http://schemas.microsoft.com/office/powerpoint/2010/main" val="785263743"/>
      </p:ext>
    </p:extLst>
  </p:cSld>
  <p:clrMapOvr>
    <a:masterClrMapping/>
  </p:clrMapOvr>
  <p:transition spd="slow" advTm="5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BDE63D-34E6-A689-5E54-4B624C3BF3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65D08583-279A-A17C-D403-C0A672997AF7}"/>
              </a:ext>
            </a:extLst>
          </p:cNvPr>
          <p:cNvSpPr/>
          <p:nvPr/>
        </p:nvSpPr>
        <p:spPr>
          <a:xfrm>
            <a:off x="2555777" y="6093296"/>
            <a:ext cx="301724" cy="442586"/>
          </a:xfrm>
          <a:custGeom>
            <a:avLst/>
            <a:gdLst>
              <a:gd name="connsiteX0" fmla="*/ 0 w 290945"/>
              <a:gd name="connsiteY0" fmla="*/ 41563 h 446809"/>
              <a:gd name="connsiteX1" fmla="*/ 135081 w 290945"/>
              <a:gd name="connsiteY1" fmla="*/ 0 h 446809"/>
              <a:gd name="connsiteX2" fmla="*/ 290945 w 290945"/>
              <a:gd name="connsiteY2" fmla="*/ 332509 h 446809"/>
              <a:gd name="connsiteX3" fmla="*/ 145472 w 290945"/>
              <a:gd name="connsiteY3" fmla="*/ 446809 h 446809"/>
              <a:gd name="connsiteX4" fmla="*/ 0 w 290945"/>
              <a:gd name="connsiteY4" fmla="*/ 41563 h 44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5" h="446809">
                <a:moveTo>
                  <a:pt x="0" y="41563"/>
                </a:moveTo>
                <a:lnTo>
                  <a:pt x="135081" y="0"/>
                </a:lnTo>
                <a:lnTo>
                  <a:pt x="290945" y="332509"/>
                </a:lnTo>
                <a:lnTo>
                  <a:pt x="145472" y="446809"/>
                </a:lnTo>
                <a:lnTo>
                  <a:pt x="0" y="41563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58F88744-0AE5-8AC8-905F-ABF9D2204B34}"/>
              </a:ext>
            </a:extLst>
          </p:cNvPr>
          <p:cNvSpPr/>
          <p:nvPr/>
        </p:nvSpPr>
        <p:spPr>
          <a:xfrm>
            <a:off x="1059873" y="1059873"/>
            <a:ext cx="1371600" cy="4914900"/>
          </a:xfrm>
          <a:custGeom>
            <a:avLst/>
            <a:gdLst>
              <a:gd name="connsiteX0" fmla="*/ 0 w 1371600"/>
              <a:gd name="connsiteY0" fmla="*/ 0 h 4914900"/>
              <a:gd name="connsiteX1" fmla="*/ 779318 w 1371600"/>
              <a:gd name="connsiteY1" fmla="*/ 2784763 h 4914900"/>
              <a:gd name="connsiteX2" fmla="*/ 1371600 w 1371600"/>
              <a:gd name="connsiteY2" fmla="*/ 491490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4914900">
                <a:moveTo>
                  <a:pt x="0" y="0"/>
                </a:moveTo>
                <a:lnTo>
                  <a:pt x="779318" y="2784763"/>
                </a:lnTo>
                <a:lnTo>
                  <a:pt x="1371600" y="4914900"/>
                </a:lnTo>
              </a:path>
            </a:pathLst>
          </a:cu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410FE73D-B204-D26D-E9A3-835BB864D615}"/>
              </a:ext>
            </a:extLst>
          </p:cNvPr>
          <p:cNvSpPr/>
          <p:nvPr/>
        </p:nvSpPr>
        <p:spPr>
          <a:xfrm>
            <a:off x="1059873" y="976745"/>
            <a:ext cx="550718" cy="1423555"/>
          </a:xfrm>
          <a:custGeom>
            <a:avLst/>
            <a:gdLst>
              <a:gd name="connsiteX0" fmla="*/ 0 w 550718"/>
              <a:gd name="connsiteY0" fmla="*/ 103910 h 1423555"/>
              <a:gd name="connsiteX1" fmla="*/ 51954 w 550718"/>
              <a:gd name="connsiteY1" fmla="*/ 10391 h 1423555"/>
              <a:gd name="connsiteX2" fmla="*/ 145472 w 550718"/>
              <a:gd name="connsiteY2" fmla="*/ 0 h 1423555"/>
              <a:gd name="connsiteX3" fmla="*/ 207818 w 550718"/>
              <a:gd name="connsiteY3" fmla="*/ 155864 h 1423555"/>
              <a:gd name="connsiteX4" fmla="*/ 550718 w 550718"/>
              <a:gd name="connsiteY4" fmla="*/ 1392382 h 1423555"/>
              <a:gd name="connsiteX5" fmla="*/ 394854 w 550718"/>
              <a:gd name="connsiteY5" fmla="*/ 1423555 h 1423555"/>
              <a:gd name="connsiteX6" fmla="*/ 0 w 550718"/>
              <a:gd name="connsiteY6" fmla="*/ 103910 h 142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718" h="1423555">
                <a:moveTo>
                  <a:pt x="0" y="103910"/>
                </a:moveTo>
                <a:lnTo>
                  <a:pt x="51954" y="10391"/>
                </a:lnTo>
                <a:lnTo>
                  <a:pt x="145472" y="0"/>
                </a:lnTo>
                <a:lnTo>
                  <a:pt x="207818" y="155864"/>
                </a:lnTo>
                <a:lnTo>
                  <a:pt x="550718" y="1392382"/>
                </a:lnTo>
                <a:lnTo>
                  <a:pt x="394854" y="1423555"/>
                </a:lnTo>
                <a:lnTo>
                  <a:pt x="0" y="10391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DE7C444-B4B0-EE1D-B881-3A4A9666D670}"/>
              </a:ext>
            </a:extLst>
          </p:cNvPr>
          <p:cNvSpPr/>
          <p:nvPr/>
        </p:nvSpPr>
        <p:spPr>
          <a:xfrm>
            <a:off x="1907704" y="3789040"/>
            <a:ext cx="504056" cy="1364851"/>
          </a:xfrm>
          <a:custGeom>
            <a:avLst/>
            <a:gdLst>
              <a:gd name="connsiteX0" fmla="*/ 0 w 519546"/>
              <a:gd name="connsiteY0" fmla="*/ 51954 h 1330036"/>
              <a:gd name="connsiteX1" fmla="*/ 155864 w 519546"/>
              <a:gd name="connsiteY1" fmla="*/ 0 h 1330036"/>
              <a:gd name="connsiteX2" fmla="*/ 519546 w 519546"/>
              <a:gd name="connsiteY2" fmla="*/ 1288472 h 1330036"/>
              <a:gd name="connsiteX3" fmla="*/ 363682 w 519546"/>
              <a:gd name="connsiteY3" fmla="*/ 1330036 h 1330036"/>
              <a:gd name="connsiteX4" fmla="*/ 0 w 519546"/>
              <a:gd name="connsiteY4" fmla="*/ 51954 h 133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46" h="1330036">
                <a:moveTo>
                  <a:pt x="0" y="51954"/>
                </a:moveTo>
                <a:lnTo>
                  <a:pt x="155864" y="0"/>
                </a:lnTo>
                <a:lnTo>
                  <a:pt x="519546" y="1288472"/>
                </a:lnTo>
                <a:lnTo>
                  <a:pt x="363682" y="1330036"/>
                </a:lnTo>
                <a:lnTo>
                  <a:pt x="0" y="51954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3BACF5D-CC46-6CFD-EB32-CF094A2682B9}"/>
              </a:ext>
            </a:extLst>
          </p:cNvPr>
          <p:cNvSpPr/>
          <p:nvPr/>
        </p:nvSpPr>
        <p:spPr>
          <a:xfrm flipV="1">
            <a:off x="2569469" y="6453336"/>
            <a:ext cx="576063" cy="318767"/>
          </a:xfrm>
          <a:prstGeom prst="ellipse">
            <a:avLst/>
          </a:prstGeom>
          <a:noFill/>
          <a:ln w="57150">
            <a:solidFill>
              <a:srgbClr val="F04E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12">
            <a:hlinkClick r:id="" action="ppaction://media"/>
            <a:extLst>
              <a:ext uri="{FF2B5EF4-FFF2-40B4-BE49-F238E27FC236}">
                <a16:creationId xmlns:a16="http://schemas.microsoft.com/office/drawing/2014/main" id="{6CCFB402-CDDB-469F-AB35-927694641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C4920F-68F6-F6A0-26DA-BA41CDBD0C51}"/>
              </a:ext>
            </a:extLst>
          </p:cNvPr>
          <p:cNvSpPr txBox="1"/>
          <p:nvPr/>
        </p:nvSpPr>
        <p:spPr>
          <a:xfrm rot="4197863">
            <a:off x="1970759" y="6101371"/>
            <a:ext cx="37333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МКАД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F34C8-0AE3-1B5A-8FD9-D1C46E588DA4}"/>
              </a:ext>
            </a:extLst>
          </p:cNvPr>
          <p:cNvSpPr txBox="1"/>
          <p:nvPr/>
        </p:nvSpPr>
        <p:spPr>
          <a:xfrm rot="4432064">
            <a:off x="2053050" y="4435092"/>
            <a:ext cx="88908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Слободская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1045C3-8D9F-701B-3AC0-78FB8E9BFDCF}"/>
              </a:ext>
            </a:extLst>
          </p:cNvPr>
          <p:cNvSpPr txBox="1"/>
          <p:nvPr/>
        </p:nvSpPr>
        <p:spPr>
          <a:xfrm rot="4447777">
            <a:off x="1496443" y="2450592"/>
            <a:ext cx="91604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Ольшанская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A3DE6-DD95-85C2-E65C-6E4DBCA89B2B}"/>
              </a:ext>
            </a:extLst>
          </p:cNvPr>
          <p:cNvSpPr txBox="1"/>
          <p:nvPr/>
        </p:nvSpPr>
        <p:spPr>
          <a:xfrm rot="20475761">
            <a:off x="2468586" y="3661087"/>
            <a:ext cx="661008" cy="1663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Есенина</a:t>
            </a:r>
          </a:p>
        </p:txBody>
      </p:sp>
    </p:spTree>
    <p:extLst>
      <p:ext uri="{BB962C8B-B14F-4D97-AF65-F5344CB8AC3E}">
        <p14:creationId xmlns:p14="http://schemas.microsoft.com/office/powerpoint/2010/main" val="2373635810"/>
      </p:ext>
    </p:extLst>
  </p:cSld>
  <p:clrMapOvr>
    <a:masterClrMapping/>
  </p:clrMapOvr>
  <p:transition spd="slow" advTm="6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D5ECE6-148C-6CD5-C533-FB310D9A64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DFA04DEB-A50D-079E-FA68-FFF524719FF0}"/>
              </a:ext>
            </a:extLst>
          </p:cNvPr>
          <p:cNvSpPr/>
          <p:nvPr/>
        </p:nvSpPr>
        <p:spPr>
          <a:xfrm>
            <a:off x="696190" y="997527"/>
            <a:ext cx="593885" cy="775289"/>
          </a:xfrm>
          <a:custGeom>
            <a:avLst/>
            <a:gdLst>
              <a:gd name="connsiteX0" fmla="*/ 0 w 644236"/>
              <a:gd name="connsiteY0" fmla="*/ 103909 h 779318"/>
              <a:gd name="connsiteX1" fmla="*/ 207818 w 644236"/>
              <a:gd name="connsiteY1" fmla="*/ 0 h 779318"/>
              <a:gd name="connsiteX2" fmla="*/ 644236 w 644236"/>
              <a:gd name="connsiteY2" fmla="*/ 685800 h 779318"/>
              <a:gd name="connsiteX3" fmla="*/ 363682 w 644236"/>
              <a:gd name="connsiteY3" fmla="*/ 779318 h 779318"/>
              <a:gd name="connsiteX4" fmla="*/ 0 w 644236"/>
              <a:gd name="connsiteY4" fmla="*/ 103909 h 779318"/>
              <a:gd name="connsiteX0" fmla="*/ 0 w 612632"/>
              <a:gd name="connsiteY0" fmla="*/ 103909 h 779318"/>
              <a:gd name="connsiteX1" fmla="*/ 207818 w 612632"/>
              <a:gd name="connsiteY1" fmla="*/ 0 h 779318"/>
              <a:gd name="connsiteX2" fmla="*/ 612632 w 612632"/>
              <a:gd name="connsiteY2" fmla="*/ 644022 h 779318"/>
              <a:gd name="connsiteX3" fmla="*/ 363682 w 612632"/>
              <a:gd name="connsiteY3" fmla="*/ 779318 h 779318"/>
              <a:gd name="connsiteX4" fmla="*/ 0 w 612632"/>
              <a:gd name="connsiteY4" fmla="*/ 103909 h 779318"/>
              <a:gd name="connsiteX0" fmla="*/ 0 w 581028"/>
              <a:gd name="connsiteY0" fmla="*/ 103909 h 779318"/>
              <a:gd name="connsiteX1" fmla="*/ 207818 w 581028"/>
              <a:gd name="connsiteY1" fmla="*/ 0 h 779318"/>
              <a:gd name="connsiteX2" fmla="*/ 581028 w 581028"/>
              <a:gd name="connsiteY2" fmla="*/ 685801 h 779318"/>
              <a:gd name="connsiteX3" fmla="*/ 363682 w 581028"/>
              <a:gd name="connsiteY3" fmla="*/ 779318 h 779318"/>
              <a:gd name="connsiteX4" fmla="*/ 0 w 581028"/>
              <a:gd name="connsiteY4" fmla="*/ 103909 h 779318"/>
              <a:gd name="connsiteX0" fmla="*/ 0 w 581028"/>
              <a:gd name="connsiteY0" fmla="*/ 103909 h 779318"/>
              <a:gd name="connsiteX1" fmla="*/ 207818 w 581028"/>
              <a:gd name="connsiteY1" fmla="*/ 0 h 779318"/>
              <a:gd name="connsiteX2" fmla="*/ 581028 w 581028"/>
              <a:gd name="connsiteY2" fmla="*/ 685801 h 779318"/>
              <a:gd name="connsiteX3" fmla="*/ 395286 w 581028"/>
              <a:gd name="connsiteY3" fmla="*/ 779318 h 779318"/>
              <a:gd name="connsiteX4" fmla="*/ 0 w 581028"/>
              <a:gd name="connsiteY4" fmla="*/ 103909 h 779318"/>
              <a:gd name="connsiteX0" fmla="*/ 0 w 602097"/>
              <a:gd name="connsiteY0" fmla="*/ 103909 h 779318"/>
              <a:gd name="connsiteX1" fmla="*/ 207818 w 602097"/>
              <a:gd name="connsiteY1" fmla="*/ 0 h 779318"/>
              <a:gd name="connsiteX2" fmla="*/ 602097 w 602097"/>
              <a:gd name="connsiteY2" fmla="*/ 664912 h 779318"/>
              <a:gd name="connsiteX3" fmla="*/ 395286 w 602097"/>
              <a:gd name="connsiteY3" fmla="*/ 779318 h 779318"/>
              <a:gd name="connsiteX4" fmla="*/ 0 w 602097"/>
              <a:gd name="connsiteY4" fmla="*/ 103909 h 77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097" h="779318">
                <a:moveTo>
                  <a:pt x="0" y="103909"/>
                </a:moveTo>
                <a:lnTo>
                  <a:pt x="207818" y="0"/>
                </a:lnTo>
                <a:lnTo>
                  <a:pt x="602097" y="664912"/>
                </a:lnTo>
                <a:lnTo>
                  <a:pt x="395286" y="779318"/>
                </a:lnTo>
                <a:lnTo>
                  <a:pt x="0" y="103909"/>
                </a:lnTo>
                <a:close/>
              </a:path>
            </a:pathLst>
          </a:custGeom>
          <a:noFill/>
          <a:ln w="38100">
            <a:solidFill>
              <a:srgbClr val="7030A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D4C326E3-EFFB-EC3C-7A86-267623505270}"/>
              </a:ext>
            </a:extLst>
          </p:cNvPr>
          <p:cNvSpPr/>
          <p:nvPr/>
        </p:nvSpPr>
        <p:spPr>
          <a:xfrm>
            <a:off x="1672937" y="2545773"/>
            <a:ext cx="450792" cy="451179"/>
          </a:xfrm>
          <a:custGeom>
            <a:avLst/>
            <a:gdLst>
              <a:gd name="connsiteX0" fmla="*/ 0 w 488373"/>
              <a:gd name="connsiteY0" fmla="*/ 124691 h 457200"/>
              <a:gd name="connsiteX1" fmla="*/ 187037 w 488373"/>
              <a:gd name="connsiteY1" fmla="*/ 0 h 457200"/>
              <a:gd name="connsiteX2" fmla="*/ 488373 w 488373"/>
              <a:gd name="connsiteY2" fmla="*/ 342900 h 457200"/>
              <a:gd name="connsiteX3" fmla="*/ 332509 w 488373"/>
              <a:gd name="connsiteY3" fmla="*/ 457200 h 457200"/>
              <a:gd name="connsiteX4" fmla="*/ 0 w 488373"/>
              <a:gd name="connsiteY4" fmla="*/ 124691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373" h="457200">
                <a:moveTo>
                  <a:pt x="0" y="124691"/>
                </a:moveTo>
                <a:lnTo>
                  <a:pt x="187037" y="0"/>
                </a:lnTo>
                <a:lnTo>
                  <a:pt x="488373" y="342900"/>
                </a:lnTo>
                <a:lnTo>
                  <a:pt x="332509" y="457200"/>
                </a:lnTo>
                <a:lnTo>
                  <a:pt x="0" y="124691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8610155-0EC8-FE56-C2D6-38747608E980}"/>
              </a:ext>
            </a:extLst>
          </p:cNvPr>
          <p:cNvSpPr/>
          <p:nvPr/>
        </p:nvSpPr>
        <p:spPr>
          <a:xfrm>
            <a:off x="2119745" y="3023755"/>
            <a:ext cx="446810" cy="446809"/>
          </a:xfrm>
          <a:custGeom>
            <a:avLst/>
            <a:gdLst>
              <a:gd name="connsiteX0" fmla="*/ 0 w 446810"/>
              <a:gd name="connsiteY0" fmla="*/ 145472 h 446809"/>
              <a:gd name="connsiteX1" fmla="*/ 155864 w 446810"/>
              <a:gd name="connsiteY1" fmla="*/ 0 h 446809"/>
              <a:gd name="connsiteX2" fmla="*/ 446810 w 446810"/>
              <a:gd name="connsiteY2" fmla="*/ 290945 h 446809"/>
              <a:gd name="connsiteX3" fmla="*/ 270164 w 446810"/>
              <a:gd name="connsiteY3" fmla="*/ 446809 h 446809"/>
              <a:gd name="connsiteX4" fmla="*/ 0 w 446810"/>
              <a:gd name="connsiteY4" fmla="*/ 145472 h 44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810" h="446809">
                <a:moveTo>
                  <a:pt x="0" y="145472"/>
                </a:moveTo>
                <a:lnTo>
                  <a:pt x="155864" y="0"/>
                </a:lnTo>
                <a:lnTo>
                  <a:pt x="446810" y="290945"/>
                </a:lnTo>
                <a:lnTo>
                  <a:pt x="270164" y="446809"/>
                </a:lnTo>
                <a:lnTo>
                  <a:pt x="0" y="145472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DF9222B5-B54C-5F70-FF19-8BA45A8B86F7}"/>
              </a:ext>
            </a:extLst>
          </p:cNvPr>
          <p:cNvSpPr/>
          <p:nvPr/>
        </p:nvSpPr>
        <p:spPr>
          <a:xfrm>
            <a:off x="3013364" y="3855027"/>
            <a:ext cx="488372" cy="467591"/>
          </a:xfrm>
          <a:custGeom>
            <a:avLst/>
            <a:gdLst>
              <a:gd name="connsiteX0" fmla="*/ 0 w 488372"/>
              <a:gd name="connsiteY0" fmla="*/ 166255 h 467591"/>
              <a:gd name="connsiteX1" fmla="*/ 135081 w 488372"/>
              <a:gd name="connsiteY1" fmla="*/ 0 h 467591"/>
              <a:gd name="connsiteX2" fmla="*/ 488372 w 488372"/>
              <a:gd name="connsiteY2" fmla="*/ 322118 h 467591"/>
              <a:gd name="connsiteX3" fmla="*/ 353291 w 488372"/>
              <a:gd name="connsiteY3" fmla="*/ 467591 h 467591"/>
              <a:gd name="connsiteX4" fmla="*/ 0 w 488372"/>
              <a:gd name="connsiteY4" fmla="*/ 166255 h 46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372" h="467591">
                <a:moveTo>
                  <a:pt x="0" y="166255"/>
                </a:moveTo>
                <a:lnTo>
                  <a:pt x="135081" y="0"/>
                </a:lnTo>
                <a:lnTo>
                  <a:pt x="488372" y="322118"/>
                </a:lnTo>
                <a:lnTo>
                  <a:pt x="353291" y="467591"/>
                </a:lnTo>
                <a:lnTo>
                  <a:pt x="0" y="16625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0153CA2-A5AD-D293-F3F8-6152A3975934}"/>
              </a:ext>
            </a:extLst>
          </p:cNvPr>
          <p:cNvSpPr/>
          <p:nvPr/>
        </p:nvSpPr>
        <p:spPr>
          <a:xfrm>
            <a:off x="2597727" y="3512127"/>
            <a:ext cx="540328" cy="529937"/>
          </a:xfrm>
          <a:custGeom>
            <a:avLst/>
            <a:gdLst>
              <a:gd name="connsiteX0" fmla="*/ 0 w 540328"/>
              <a:gd name="connsiteY0" fmla="*/ 166255 h 529937"/>
              <a:gd name="connsiteX1" fmla="*/ 187037 w 540328"/>
              <a:gd name="connsiteY1" fmla="*/ 0 h 529937"/>
              <a:gd name="connsiteX2" fmla="*/ 540328 w 540328"/>
              <a:gd name="connsiteY2" fmla="*/ 342900 h 529937"/>
              <a:gd name="connsiteX3" fmla="*/ 374073 w 540328"/>
              <a:gd name="connsiteY3" fmla="*/ 529937 h 529937"/>
              <a:gd name="connsiteX4" fmla="*/ 0 w 540328"/>
              <a:gd name="connsiteY4" fmla="*/ 166255 h 52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28" h="529937">
                <a:moveTo>
                  <a:pt x="0" y="166255"/>
                </a:moveTo>
                <a:lnTo>
                  <a:pt x="187037" y="0"/>
                </a:lnTo>
                <a:lnTo>
                  <a:pt x="540328" y="342900"/>
                </a:lnTo>
                <a:lnTo>
                  <a:pt x="374073" y="529937"/>
                </a:lnTo>
                <a:lnTo>
                  <a:pt x="0" y="166255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08A58A49-A5CE-E753-9C30-6E29A209E6C5}"/>
              </a:ext>
            </a:extLst>
          </p:cNvPr>
          <p:cNvSpPr/>
          <p:nvPr/>
        </p:nvSpPr>
        <p:spPr>
          <a:xfrm>
            <a:off x="2535382" y="3719945"/>
            <a:ext cx="3927763" cy="2254828"/>
          </a:xfrm>
          <a:custGeom>
            <a:avLst/>
            <a:gdLst>
              <a:gd name="connsiteX0" fmla="*/ 0 w 3927763"/>
              <a:gd name="connsiteY0" fmla="*/ 0 h 2254828"/>
              <a:gd name="connsiteX1" fmla="*/ 779318 w 3927763"/>
              <a:gd name="connsiteY1" fmla="*/ 685800 h 2254828"/>
              <a:gd name="connsiteX2" fmla="*/ 1558636 w 3927763"/>
              <a:gd name="connsiteY2" fmla="*/ 1278082 h 2254828"/>
              <a:gd name="connsiteX3" fmla="*/ 2473036 w 3927763"/>
              <a:gd name="connsiteY3" fmla="*/ 1735282 h 2254828"/>
              <a:gd name="connsiteX4" fmla="*/ 3231573 w 3927763"/>
              <a:gd name="connsiteY4" fmla="*/ 2057400 h 2254828"/>
              <a:gd name="connsiteX5" fmla="*/ 3927763 w 3927763"/>
              <a:gd name="connsiteY5" fmla="*/ 2254828 h 225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7763" h="2254828">
                <a:moveTo>
                  <a:pt x="0" y="0"/>
                </a:moveTo>
                <a:lnTo>
                  <a:pt x="779318" y="685800"/>
                </a:lnTo>
                <a:lnTo>
                  <a:pt x="1558636" y="1278082"/>
                </a:lnTo>
                <a:lnTo>
                  <a:pt x="2473036" y="1735282"/>
                </a:lnTo>
                <a:lnTo>
                  <a:pt x="3231573" y="2057400"/>
                </a:lnTo>
                <a:lnTo>
                  <a:pt x="3927763" y="2254828"/>
                </a:lnTo>
              </a:path>
            </a:pathLst>
          </a:cu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459D4ED4-2D15-882E-2B55-7EC697184188}"/>
              </a:ext>
            </a:extLst>
          </p:cNvPr>
          <p:cNvSpPr/>
          <p:nvPr/>
        </p:nvSpPr>
        <p:spPr>
          <a:xfrm>
            <a:off x="675409" y="1246909"/>
            <a:ext cx="1143000" cy="1704109"/>
          </a:xfrm>
          <a:custGeom>
            <a:avLst/>
            <a:gdLst>
              <a:gd name="connsiteX0" fmla="*/ 0 w 1143000"/>
              <a:gd name="connsiteY0" fmla="*/ 0 h 1704109"/>
              <a:gd name="connsiteX1" fmla="*/ 519546 w 1143000"/>
              <a:gd name="connsiteY1" fmla="*/ 841664 h 1704109"/>
              <a:gd name="connsiteX2" fmla="*/ 852055 w 1143000"/>
              <a:gd name="connsiteY2" fmla="*/ 1330036 h 1704109"/>
              <a:gd name="connsiteX3" fmla="*/ 1143000 w 1143000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1704109">
                <a:moveTo>
                  <a:pt x="0" y="0"/>
                </a:moveTo>
                <a:lnTo>
                  <a:pt x="519546" y="841664"/>
                </a:lnTo>
                <a:lnTo>
                  <a:pt x="852055" y="1330036"/>
                </a:lnTo>
                <a:lnTo>
                  <a:pt x="1143000" y="1704109"/>
                </a:lnTo>
              </a:path>
            </a:pathLst>
          </a:cu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F53F721E-6DA4-656A-DF57-B376BF4AF175}"/>
              </a:ext>
            </a:extLst>
          </p:cNvPr>
          <p:cNvSpPr/>
          <p:nvPr/>
        </p:nvSpPr>
        <p:spPr>
          <a:xfrm>
            <a:off x="2119745" y="3273136"/>
            <a:ext cx="249382" cy="270164"/>
          </a:xfrm>
          <a:custGeom>
            <a:avLst/>
            <a:gdLst>
              <a:gd name="connsiteX0" fmla="*/ 0 w 249382"/>
              <a:gd name="connsiteY0" fmla="*/ 0 h 270164"/>
              <a:gd name="connsiteX1" fmla="*/ 249382 w 249382"/>
              <a:gd name="connsiteY1" fmla="*/ 270164 h 27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382" h="270164">
                <a:moveTo>
                  <a:pt x="0" y="0"/>
                </a:moveTo>
                <a:lnTo>
                  <a:pt x="249382" y="270164"/>
                </a:lnTo>
              </a:path>
            </a:pathLst>
          </a:cu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5CE7AEA2-C822-AAB8-57DF-967DB1BD5380}"/>
              </a:ext>
            </a:extLst>
          </p:cNvPr>
          <p:cNvSpPr/>
          <p:nvPr/>
        </p:nvSpPr>
        <p:spPr>
          <a:xfrm flipV="1">
            <a:off x="1403648" y="2348880"/>
            <a:ext cx="576063" cy="318767"/>
          </a:xfrm>
          <a:prstGeom prst="ellipse">
            <a:avLst/>
          </a:prstGeom>
          <a:noFill/>
          <a:ln w="57150">
            <a:solidFill>
              <a:srgbClr val="F04E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13">
            <a:hlinkClick r:id="" action="ppaction://media"/>
            <a:extLst>
              <a:ext uri="{FF2B5EF4-FFF2-40B4-BE49-F238E27FC236}">
                <a16:creationId xmlns:a16="http://schemas.microsoft.com/office/drawing/2014/main" id="{519D5264-7145-4777-BA12-E2AE71FDC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4E10BE-EC24-62ED-B9BA-BE942550CBA0}"/>
              </a:ext>
            </a:extLst>
          </p:cNvPr>
          <p:cNvSpPr txBox="1"/>
          <p:nvPr/>
        </p:nvSpPr>
        <p:spPr>
          <a:xfrm rot="2574423">
            <a:off x="2320325" y="5040932"/>
            <a:ext cx="37333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МКАД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866BD-F35E-F5E7-6621-6DC36056A0CA}"/>
              </a:ext>
            </a:extLst>
          </p:cNvPr>
          <p:cNvSpPr txBox="1"/>
          <p:nvPr/>
        </p:nvSpPr>
        <p:spPr>
          <a:xfrm rot="2179821">
            <a:off x="3431420" y="4024756"/>
            <a:ext cx="88908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Слободская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12DB18-7D99-97D9-64C1-B05850B98401}"/>
              </a:ext>
            </a:extLst>
          </p:cNvPr>
          <p:cNvSpPr txBox="1"/>
          <p:nvPr/>
        </p:nvSpPr>
        <p:spPr>
          <a:xfrm rot="18932729">
            <a:off x="2624429" y="2778439"/>
            <a:ext cx="705308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Громова</a:t>
            </a:r>
          </a:p>
        </p:txBody>
      </p:sp>
    </p:spTree>
    <p:extLst>
      <p:ext uri="{BB962C8B-B14F-4D97-AF65-F5344CB8AC3E}">
        <p14:creationId xmlns:p14="http://schemas.microsoft.com/office/powerpoint/2010/main" val="1108299225"/>
      </p:ext>
    </p:extLst>
  </p:cSld>
  <p:clrMapOvr>
    <a:masterClrMapping/>
  </p:clrMapOvr>
  <p:transition spd="slow" advTm="6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3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54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55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1182A8-392F-DC48-506E-CF95B3C33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11606B01-B051-1124-A7AE-9095684734AD}"/>
              </a:ext>
            </a:extLst>
          </p:cNvPr>
          <p:cNvSpPr/>
          <p:nvPr/>
        </p:nvSpPr>
        <p:spPr>
          <a:xfrm>
            <a:off x="103909" y="3667991"/>
            <a:ext cx="2811907" cy="553097"/>
          </a:xfrm>
          <a:custGeom>
            <a:avLst/>
            <a:gdLst>
              <a:gd name="connsiteX0" fmla="*/ 0 w 4426527"/>
              <a:gd name="connsiteY0" fmla="*/ 0 h 852054"/>
              <a:gd name="connsiteX1" fmla="*/ 2722418 w 4426527"/>
              <a:gd name="connsiteY1" fmla="*/ 529936 h 852054"/>
              <a:gd name="connsiteX2" fmla="*/ 4426527 w 4426527"/>
              <a:gd name="connsiteY2" fmla="*/ 852054 h 85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26527" h="852054">
                <a:moveTo>
                  <a:pt x="0" y="0"/>
                </a:moveTo>
                <a:lnTo>
                  <a:pt x="2722418" y="529936"/>
                </a:lnTo>
                <a:lnTo>
                  <a:pt x="4426527" y="852054"/>
                </a:lnTo>
              </a:path>
            </a:pathLst>
          </a:cu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B51A6604-D6A2-0A18-F97D-2D2EB63E9420}"/>
              </a:ext>
            </a:extLst>
          </p:cNvPr>
          <p:cNvSpPr/>
          <p:nvPr/>
        </p:nvSpPr>
        <p:spPr>
          <a:xfrm>
            <a:off x="852055" y="3480955"/>
            <a:ext cx="810490" cy="415636"/>
          </a:xfrm>
          <a:custGeom>
            <a:avLst/>
            <a:gdLst>
              <a:gd name="connsiteX0" fmla="*/ 0 w 810490"/>
              <a:gd name="connsiteY0" fmla="*/ 270163 h 415636"/>
              <a:gd name="connsiteX1" fmla="*/ 41563 w 810490"/>
              <a:gd name="connsiteY1" fmla="*/ 72736 h 415636"/>
              <a:gd name="connsiteX2" fmla="*/ 145472 w 810490"/>
              <a:gd name="connsiteY2" fmla="*/ 0 h 415636"/>
              <a:gd name="connsiteX3" fmla="*/ 810490 w 810490"/>
              <a:gd name="connsiteY3" fmla="*/ 145472 h 415636"/>
              <a:gd name="connsiteX4" fmla="*/ 768927 w 810490"/>
              <a:gd name="connsiteY4" fmla="*/ 415636 h 415636"/>
              <a:gd name="connsiteX5" fmla="*/ 0 w 810490"/>
              <a:gd name="connsiteY5" fmla="*/ 270163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490" h="415636">
                <a:moveTo>
                  <a:pt x="0" y="270163"/>
                </a:moveTo>
                <a:lnTo>
                  <a:pt x="41563" y="72736"/>
                </a:lnTo>
                <a:lnTo>
                  <a:pt x="145472" y="0"/>
                </a:lnTo>
                <a:lnTo>
                  <a:pt x="810490" y="145472"/>
                </a:lnTo>
                <a:lnTo>
                  <a:pt x="768927" y="415636"/>
                </a:lnTo>
                <a:lnTo>
                  <a:pt x="0" y="270163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43EB0083-333F-0B5A-2274-A1AF11EC5A5C}"/>
              </a:ext>
            </a:extLst>
          </p:cNvPr>
          <p:cNvSpPr/>
          <p:nvPr/>
        </p:nvSpPr>
        <p:spPr>
          <a:xfrm>
            <a:off x="3564082" y="2836718"/>
            <a:ext cx="1849582" cy="1049482"/>
          </a:xfrm>
          <a:custGeom>
            <a:avLst/>
            <a:gdLst>
              <a:gd name="connsiteX0" fmla="*/ 0 w 1849582"/>
              <a:gd name="connsiteY0" fmla="*/ 1049482 h 1049482"/>
              <a:gd name="connsiteX1" fmla="*/ 1423554 w 1849582"/>
              <a:gd name="connsiteY1" fmla="*/ 384464 h 1049482"/>
              <a:gd name="connsiteX2" fmla="*/ 1849582 w 1849582"/>
              <a:gd name="connsiteY2" fmla="*/ 0 h 104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9582" h="1049482">
                <a:moveTo>
                  <a:pt x="0" y="1049482"/>
                </a:moveTo>
                <a:lnTo>
                  <a:pt x="1423554" y="384464"/>
                </a:lnTo>
                <a:lnTo>
                  <a:pt x="1849582" y="0"/>
                </a:lnTo>
              </a:path>
            </a:pathLst>
          </a:cu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917EB0D9-9175-F43F-A68E-CFF7286AC728}"/>
              </a:ext>
            </a:extLst>
          </p:cNvPr>
          <p:cNvSpPr/>
          <p:nvPr/>
        </p:nvSpPr>
        <p:spPr>
          <a:xfrm>
            <a:off x="4977245" y="1444336"/>
            <a:ext cx="862446" cy="197428"/>
          </a:xfrm>
          <a:custGeom>
            <a:avLst/>
            <a:gdLst>
              <a:gd name="connsiteX0" fmla="*/ 0 w 862446"/>
              <a:gd name="connsiteY0" fmla="*/ 0 h 197428"/>
              <a:gd name="connsiteX1" fmla="*/ 602673 w 862446"/>
              <a:gd name="connsiteY1" fmla="*/ 0 h 197428"/>
              <a:gd name="connsiteX2" fmla="*/ 862446 w 862446"/>
              <a:gd name="connsiteY2" fmla="*/ 197428 h 1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2446" h="197428">
                <a:moveTo>
                  <a:pt x="0" y="0"/>
                </a:moveTo>
                <a:lnTo>
                  <a:pt x="602673" y="0"/>
                </a:lnTo>
                <a:lnTo>
                  <a:pt x="862446" y="197428"/>
                </a:lnTo>
              </a:path>
            </a:pathLst>
          </a:cu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14">
            <a:hlinkClick r:id="" action="ppaction://media"/>
            <a:extLst>
              <a:ext uri="{FF2B5EF4-FFF2-40B4-BE49-F238E27FC236}">
                <a16:creationId xmlns:a16="http://schemas.microsoft.com/office/drawing/2014/main" id="{66AB488A-070F-47DF-A845-A773734F3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896A41-A266-DD11-74DF-C54B4B052FED}"/>
              </a:ext>
            </a:extLst>
          </p:cNvPr>
          <p:cNvSpPr txBox="1"/>
          <p:nvPr/>
        </p:nvSpPr>
        <p:spPr>
          <a:xfrm rot="17273210">
            <a:off x="5204264" y="2022446"/>
            <a:ext cx="1270854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просп. Дзержинского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66A992-E2A0-B8B2-1709-EA310A0757CF}"/>
              </a:ext>
            </a:extLst>
          </p:cNvPr>
          <p:cNvSpPr txBox="1"/>
          <p:nvPr/>
        </p:nvSpPr>
        <p:spPr>
          <a:xfrm rot="756455">
            <a:off x="340027" y="3957238"/>
            <a:ext cx="37333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МКАД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46479-7C6E-C3EA-C478-D155D5F0B6DC}"/>
              </a:ext>
            </a:extLst>
          </p:cNvPr>
          <p:cNvSpPr txBox="1"/>
          <p:nvPr/>
        </p:nvSpPr>
        <p:spPr>
          <a:xfrm rot="770390">
            <a:off x="1035050" y="3220969"/>
            <a:ext cx="88908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Слободская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0B6EB-B9B7-A909-894C-C88A386BB72B}"/>
              </a:ext>
            </a:extLst>
          </p:cNvPr>
          <p:cNvSpPr txBox="1"/>
          <p:nvPr/>
        </p:nvSpPr>
        <p:spPr>
          <a:xfrm rot="16791700">
            <a:off x="-162509" y="2558927"/>
            <a:ext cx="959487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Космонавтов</a:t>
            </a:r>
          </a:p>
        </p:txBody>
      </p:sp>
    </p:spTree>
    <p:extLst>
      <p:ext uri="{BB962C8B-B14F-4D97-AF65-F5344CB8AC3E}">
        <p14:creationId xmlns:p14="http://schemas.microsoft.com/office/powerpoint/2010/main" val="1962562785"/>
      </p:ext>
    </p:extLst>
  </p:cSld>
  <p:clrMapOvr>
    <a:masterClrMapping/>
  </p:clrMapOvr>
  <p:transition spd="slow" advTm="4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8B88B-EC59-A23F-C9A6-E507E1468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4AD82FB2-2927-4B79-BFE7-255BABCD7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B4C4C03-2AD7-24B4-961C-60B6971BBAEB}"/>
              </a:ext>
            </a:extLst>
          </p:cNvPr>
          <p:cNvSpPr/>
          <p:nvPr/>
        </p:nvSpPr>
        <p:spPr>
          <a:xfrm>
            <a:off x="1475656" y="2348880"/>
            <a:ext cx="216024" cy="21602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45EB96F-5F00-29CB-3A32-5E87E33C3EEC}"/>
              </a:ext>
            </a:extLst>
          </p:cNvPr>
          <p:cNvSpPr/>
          <p:nvPr/>
        </p:nvSpPr>
        <p:spPr>
          <a:xfrm>
            <a:off x="2771800" y="4437112"/>
            <a:ext cx="216024" cy="21602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346494"/>
      </p:ext>
    </p:extLst>
  </p:cSld>
  <p:clrMapOvr>
    <a:masterClrMapping/>
  </p:clrMapOvr>
  <p:transition spd="slow" advTm="6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EBECE7-DE10-A293-78A5-06A3CF812B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FD7F3C49-2927-41DF-9F63-7D02A5274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0037"/>
      </p:ext>
    </p:extLst>
  </p:cSld>
  <p:clrMapOvr>
    <a:masterClrMapping/>
  </p:clrMapOvr>
  <p:transition spd="slow" advTm="4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39917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Century Gothic" pitchFamily="34" charset="0"/>
              </a:rPr>
              <a:t>Спасибо за внимание!</a:t>
            </a:r>
          </a:p>
          <a:p>
            <a:pPr algn="ctr"/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www.minskgrado.by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Спасибо за внимание">
            <a:hlinkClick r:id="" action="ppaction://media"/>
            <a:extLst>
              <a:ext uri="{FF2B5EF4-FFF2-40B4-BE49-F238E27FC236}">
                <a16:creationId xmlns:a16="http://schemas.microsoft.com/office/drawing/2014/main" id="{A9C1D6E7-6BEE-4C60-8B7D-17DC85F69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140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956909-10D7-88CC-E2CA-90BE2357D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/>
          <a:stretch>
            <a:fillRect/>
          </a:stretch>
        </p:blipFill>
        <p:spPr>
          <a:xfrm>
            <a:off x="8596" y="116632"/>
            <a:ext cx="9135404" cy="6741368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82F31D7D-3603-4A9C-7F69-743B6C6EF962}"/>
              </a:ext>
            </a:extLst>
          </p:cNvPr>
          <p:cNvSpPr/>
          <p:nvPr/>
        </p:nvSpPr>
        <p:spPr>
          <a:xfrm>
            <a:off x="2473730" y="3966855"/>
            <a:ext cx="3251200" cy="875648"/>
          </a:xfrm>
          <a:custGeom>
            <a:avLst/>
            <a:gdLst>
              <a:gd name="connsiteX0" fmla="*/ 0 w 3251200"/>
              <a:gd name="connsiteY0" fmla="*/ 858981 h 858981"/>
              <a:gd name="connsiteX1" fmla="*/ 258618 w 3251200"/>
              <a:gd name="connsiteY1" fmla="*/ 655781 h 858981"/>
              <a:gd name="connsiteX2" fmla="*/ 406400 w 3251200"/>
              <a:gd name="connsiteY2" fmla="*/ 452581 h 858981"/>
              <a:gd name="connsiteX3" fmla="*/ 637309 w 3251200"/>
              <a:gd name="connsiteY3" fmla="*/ 350981 h 858981"/>
              <a:gd name="connsiteX4" fmla="*/ 858982 w 3251200"/>
              <a:gd name="connsiteY4" fmla="*/ 332509 h 858981"/>
              <a:gd name="connsiteX5" fmla="*/ 1191491 w 3251200"/>
              <a:gd name="connsiteY5" fmla="*/ 332509 h 858981"/>
              <a:gd name="connsiteX6" fmla="*/ 1496291 w 3251200"/>
              <a:gd name="connsiteY6" fmla="*/ 323272 h 858981"/>
              <a:gd name="connsiteX7" fmla="*/ 1810327 w 3251200"/>
              <a:gd name="connsiteY7" fmla="*/ 397163 h 858981"/>
              <a:gd name="connsiteX8" fmla="*/ 2078182 w 3251200"/>
              <a:gd name="connsiteY8" fmla="*/ 517236 h 858981"/>
              <a:gd name="connsiteX9" fmla="*/ 2364509 w 3251200"/>
              <a:gd name="connsiteY9" fmla="*/ 489527 h 858981"/>
              <a:gd name="connsiteX10" fmla="*/ 2540000 w 3251200"/>
              <a:gd name="connsiteY10" fmla="*/ 332509 h 858981"/>
              <a:gd name="connsiteX11" fmla="*/ 2937164 w 3251200"/>
              <a:gd name="connsiteY11" fmla="*/ 129309 h 858981"/>
              <a:gd name="connsiteX12" fmla="*/ 3168073 w 3251200"/>
              <a:gd name="connsiteY12" fmla="*/ 73890 h 858981"/>
              <a:gd name="connsiteX13" fmla="*/ 3251200 w 3251200"/>
              <a:gd name="connsiteY13" fmla="*/ 0 h 858981"/>
              <a:gd name="connsiteX0" fmla="*/ 0 w 3251200"/>
              <a:gd name="connsiteY0" fmla="*/ 858981 h 858981"/>
              <a:gd name="connsiteX1" fmla="*/ 258618 w 3251200"/>
              <a:gd name="connsiteY1" fmla="*/ 655781 h 858981"/>
              <a:gd name="connsiteX2" fmla="*/ 406400 w 3251200"/>
              <a:gd name="connsiteY2" fmla="*/ 452581 h 858981"/>
              <a:gd name="connsiteX3" fmla="*/ 637309 w 3251200"/>
              <a:gd name="connsiteY3" fmla="*/ 350981 h 858981"/>
              <a:gd name="connsiteX4" fmla="*/ 858982 w 3251200"/>
              <a:gd name="connsiteY4" fmla="*/ 332509 h 858981"/>
              <a:gd name="connsiteX5" fmla="*/ 1191491 w 3251200"/>
              <a:gd name="connsiteY5" fmla="*/ 332509 h 858981"/>
              <a:gd name="connsiteX6" fmla="*/ 1496291 w 3251200"/>
              <a:gd name="connsiteY6" fmla="*/ 237547 h 858981"/>
              <a:gd name="connsiteX7" fmla="*/ 1810327 w 3251200"/>
              <a:gd name="connsiteY7" fmla="*/ 397163 h 858981"/>
              <a:gd name="connsiteX8" fmla="*/ 2078182 w 3251200"/>
              <a:gd name="connsiteY8" fmla="*/ 517236 h 858981"/>
              <a:gd name="connsiteX9" fmla="*/ 2364509 w 3251200"/>
              <a:gd name="connsiteY9" fmla="*/ 489527 h 858981"/>
              <a:gd name="connsiteX10" fmla="*/ 2540000 w 3251200"/>
              <a:gd name="connsiteY10" fmla="*/ 332509 h 858981"/>
              <a:gd name="connsiteX11" fmla="*/ 2937164 w 3251200"/>
              <a:gd name="connsiteY11" fmla="*/ 129309 h 858981"/>
              <a:gd name="connsiteX12" fmla="*/ 3168073 w 3251200"/>
              <a:gd name="connsiteY12" fmla="*/ 73890 h 858981"/>
              <a:gd name="connsiteX13" fmla="*/ 3251200 w 3251200"/>
              <a:gd name="connsiteY13" fmla="*/ 0 h 858981"/>
              <a:gd name="connsiteX0" fmla="*/ 0 w 3251200"/>
              <a:gd name="connsiteY0" fmla="*/ 858981 h 858981"/>
              <a:gd name="connsiteX1" fmla="*/ 258618 w 3251200"/>
              <a:gd name="connsiteY1" fmla="*/ 655781 h 858981"/>
              <a:gd name="connsiteX2" fmla="*/ 406400 w 3251200"/>
              <a:gd name="connsiteY2" fmla="*/ 452581 h 858981"/>
              <a:gd name="connsiteX3" fmla="*/ 637309 w 3251200"/>
              <a:gd name="connsiteY3" fmla="*/ 350981 h 858981"/>
              <a:gd name="connsiteX4" fmla="*/ 858982 w 3251200"/>
              <a:gd name="connsiteY4" fmla="*/ 332509 h 858981"/>
              <a:gd name="connsiteX5" fmla="*/ 1189110 w 3251200"/>
              <a:gd name="connsiteY5" fmla="*/ 325365 h 858981"/>
              <a:gd name="connsiteX6" fmla="*/ 1496291 w 3251200"/>
              <a:gd name="connsiteY6" fmla="*/ 237547 h 858981"/>
              <a:gd name="connsiteX7" fmla="*/ 1810327 w 3251200"/>
              <a:gd name="connsiteY7" fmla="*/ 397163 h 858981"/>
              <a:gd name="connsiteX8" fmla="*/ 2078182 w 3251200"/>
              <a:gd name="connsiteY8" fmla="*/ 517236 h 858981"/>
              <a:gd name="connsiteX9" fmla="*/ 2364509 w 3251200"/>
              <a:gd name="connsiteY9" fmla="*/ 489527 h 858981"/>
              <a:gd name="connsiteX10" fmla="*/ 2540000 w 3251200"/>
              <a:gd name="connsiteY10" fmla="*/ 332509 h 858981"/>
              <a:gd name="connsiteX11" fmla="*/ 2937164 w 3251200"/>
              <a:gd name="connsiteY11" fmla="*/ 129309 h 858981"/>
              <a:gd name="connsiteX12" fmla="*/ 3168073 w 3251200"/>
              <a:gd name="connsiteY12" fmla="*/ 73890 h 858981"/>
              <a:gd name="connsiteX13" fmla="*/ 3251200 w 3251200"/>
              <a:gd name="connsiteY13" fmla="*/ 0 h 858981"/>
              <a:gd name="connsiteX0" fmla="*/ 0 w 3251200"/>
              <a:gd name="connsiteY0" fmla="*/ 858981 h 858981"/>
              <a:gd name="connsiteX1" fmla="*/ 258618 w 3251200"/>
              <a:gd name="connsiteY1" fmla="*/ 655781 h 858981"/>
              <a:gd name="connsiteX2" fmla="*/ 406400 w 3251200"/>
              <a:gd name="connsiteY2" fmla="*/ 452581 h 858981"/>
              <a:gd name="connsiteX3" fmla="*/ 637309 w 3251200"/>
              <a:gd name="connsiteY3" fmla="*/ 350981 h 858981"/>
              <a:gd name="connsiteX4" fmla="*/ 858982 w 3251200"/>
              <a:gd name="connsiteY4" fmla="*/ 332509 h 858981"/>
              <a:gd name="connsiteX5" fmla="*/ 1189110 w 3251200"/>
              <a:gd name="connsiteY5" fmla="*/ 325365 h 858981"/>
              <a:gd name="connsiteX6" fmla="*/ 1496291 w 3251200"/>
              <a:gd name="connsiteY6" fmla="*/ 237547 h 858981"/>
              <a:gd name="connsiteX7" fmla="*/ 1824614 w 3251200"/>
              <a:gd name="connsiteY7" fmla="*/ 332869 h 858981"/>
              <a:gd name="connsiteX8" fmla="*/ 2078182 w 3251200"/>
              <a:gd name="connsiteY8" fmla="*/ 517236 h 858981"/>
              <a:gd name="connsiteX9" fmla="*/ 2364509 w 3251200"/>
              <a:gd name="connsiteY9" fmla="*/ 489527 h 858981"/>
              <a:gd name="connsiteX10" fmla="*/ 2540000 w 3251200"/>
              <a:gd name="connsiteY10" fmla="*/ 332509 h 858981"/>
              <a:gd name="connsiteX11" fmla="*/ 2937164 w 3251200"/>
              <a:gd name="connsiteY11" fmla="*/ 129309 h 858981"/>
              <a:gd name="connsiteX12" fmla="*/ 3168073 w 3251200"/>
              <a:gd name="connsiteY12" fmla="*/ 73890 h 858981"/>
              <a:gd name="connsiteX13" fmla="*/ 3251200 w 3251200"/>
              <a:gd name="connsiteY13" fmla="*/ 0 h 858981"/>
              <a:gd name="connsiteX0" fmla="*/ 0 w 3251200"/>
              <a:gd name="connsiteY0" fmla="*/ 858981 h 858981"/>
              <a:gd name="connsiteX1" fmla="*/ 212437 w 3251200"/>
              <a:gd name="connsiteY1" fmla="*/ 609599 h 858981"/>
              <a:gd name="connsiteX2" fmla="*/ 406400 w 3251200"/>
              <a:gd name="connsiteY2" fmla="*/ 452581 h 858981"/>
              <a:gd name="connsiteX3" fmla="*/ 637309 w 3251200"/>
              <a:gd name="connsiteY3" fmla="*/ 350981 h 858981"/>
              <a:gd name="connsiteX4" fmla="*/ 858982 w 3251200"/>
              <a:gd name="connsiteY4" fmla="*/ 332509 h 858981"/>
              <a:gd name="connsiteX5" fmla="*/ 1189110 w 3251200"/>
              <a:gd name="connsiteY5" fmla="*/ 325365 h 858981"/>
              <a:gd name="connsiteX6" fmla="*/ 1496291 w 3251200"/>
              <a:gd name="connsiteY6" fmla="*/ 237547 h 858981"/>
              <a:gd name="connsiteX7" fmla="*/ 1824614 w 3251200"/>
              <a:gd name="connsiteY7" fmla="*/ 332869 h 858981"/>
              <a:gd name="connsiteX8" fmla="*/ 2078182 w 3251200"/>
              <a:gd name="connsiteY8" fmla="*/ 517236 h 858981"/>
              <a:gd name="connsiteX9" fmla="*/ 2364509 w 3251200"/>
              <a:gd name="connsiteY9" fmla="*/ 489527 h 858981"/>
              <a:gd name="connsiteX10" fmla="*/ 2540000 w 3251200"/>
              <a:gd name="connsiteY10" fmla="*/ 332509 h 858981"/>
              <a:gd name="connsiteX11" fmla="*/ 2937164 w 3251200"/>
              <a:gd name="connsiteY11" fmla="*/ 129309 h 858981"/>
              <a:gd name="connsiteX12" fmla="*/ 3168073 w 3251200"/>
              <a:gd name="connsiteY12" fmla="*/ 73890 h 858981"/>
              <a:gd name="connsiteX13" fmla="*/ 3251200 w 3251200"/>
              <a:gd name="connsiteY13" fmla="*/ 0 h 85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1200" h="858981">
                <a:moveTo>
                  <a:pt x="0" y="858981"/>
                </a:moveTo>
                <a:lnTo>
                  <a:pt x="212437" y="609599"/>
                </a:lnTo>
                <a:lnTo>
                  <a:pt x="406400" y="452581"/>
                </a:lnTo>
                <a:lnTo>
                  <a:pt x="637309" y="350981"/>
                </a:lnTo>
                <a:lnTo>
                  <a:pt x="858982" y="332509"/>
                </a:lnTo>
                <a:lnTo>
                  <a:pt x="1189110" y="325365"/>
                </a:lnTo>
                <a:lnTo>
                  <a:pt x="1496291" y="237547"/>
                </a:lnTo>
                <a:lnTo>
                  <a:pt x="1824614" y="332869"/>
                </a:lnTo>
                <a:lnTo>
                  <a:pt x="2078182" y="517236"/>
                </a:lnTo>
                <a:lnTo>
                  <a:pt x="2364509" y="489527"/>
                </a:lnTo>
                <a:lnTo>
                  <a:pt x="2540000" y="332509"/>
                </a:lnTo>
                <a:lnTo>
                  <a:pt x="2937164" y="129309"/>
                </a:lnTo>
                <a:lnTo>
                  <a:pt x="3168073" y="73890"/>
                </a:lnTo>
                <a:lnTo>
                  <a:pt x="3251200" y="0"/>
                </a:lnTo>
              </a:path>
            </a:pathLst>
          </a:custGeom>
          <a:noFill/>
          <a:ln cap="rnd">
            <a:solidFill>
              <a:srgbClr val="005426"/>
            </a:solidFill>
            <a:prstDash val="sysDash"/>
            <a:bevel/>
          </a:ln>
          <a:effectLst>
            <a:glow rad="2413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402BA8E1-704B-C28B-28D8-BF473D5CE946}"/>
              </a:ext>
            </a:extLst>
          </p:cNvPr>
          <p:cNvSpPr/>
          <p:nvPr/>
        </p:nvSpPr>
        <p:spPr>
          <a:xfrm>
            <a:off x="1636357" y="2341017"/>
            <a:ext cx="1588654" cy="1949022"/>
          </a:xfrm>
          <a:custGeom>
            <a:avLst/>
            <a:gdLst>
              <a:gd name="connsiteX0" fmla="*/ 1588655 w 1588655"/>
              <a:gd name="connsiteY0" fmla="*/ 1911927 h 1911927"/>
              <a:gd name="connsiteX1" fmla="*/ 1302327 w 1588655"/>
              <a:gd name="connsiteY1" fmla="*/ 1588654 h 1911927"/>
              <a:gd name="connsiteX2" fmla="*/ 1173018 w 1588655"/>
              <a:gd name="connsiteY2" fmla="*/ 1145309 h 1911927"/>
              <a:gd name="connsiteX3" fmla="*/ 932873 w 1588655"/>
              <a:gd name="connsiteY3" fmla="*/ 877454 h 1911927"/>
              <a:gd name="connsiteX4" fmla="*/ 535709 w 1588655"/>
              <a:gd name="connsiteY4" fmla="*/ 609600 h 1911927"/>
              <a:gd name="connsiteX5" fmla="*/ 212436 w 1588655"/>
              <a:gd name="connsiteY5" fmla="*/ 434109 h 1911927"/>
              <a:gd name="connsiteX6" fmla="*/ 64655 w 1588655"/>
              <a:gd name="connsiteY6" fmla="*/ 73891 h 1911927"/>
              <a:gd name="connsiteX7" fmla="*/ 0 w 1588655"/>
              <a:gd name="connsiteY7" fmla="*/ 0 h 191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8655" h="1911927">
                <a:moveTo>
                  <a:pt x="1588655" y="1911927"/>
                </a:moveTo>
                <a:lnTo>
                  <a:pt x="1302327" y="1588654"/>
                </a:lnTo>
                <a:lnTo>
                  <a:pt x="1173018" y="1145309"/>
                </a:lnTo>
                <a:lnTo>
                  <a:pt x="932873" y="877454"/>
                </a:lnTo>
                <a:lnTo>
                  <a:pt x="535709" y="609600"/>
                </a:lnTo>
                <a:lnTo>
                  <a:pt x="212436" y="434109"/>
                </a:lnTo>
                <a:lnTo>
                  <a:pt x="64655" y="73891"/>
                </a:lnTo>
                <a:lnTo>
                  <a:pt x="0" y="0"/>
                </a:lnTo>
              </a:path>
            </a:pathLst>
          </a:custGeom>
          <a:noFill/>
          <a:ln cap="rnd">
            <a:solidFill>
              <a:srgbClr val="005426"/>
            </a:solidFill>
            <a:prstDash val="sysDash"/>
            <a:bevel/>
          </a:ln>
          <a:effectLst>
            <a:glow rad="2413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D19A3AF6-6B97-A0AA-47A6-1337DAD1A1C7}"/>
              </a:ext>
            </a:extLst>
          </p:cNvPr>
          <p:cNvSpPr/>
          <p:nvPr/>
        </p:nvSpPr>
        <p:spPr>
          <a:xfrm>
            <a:off x="2597147" y="908322"/>
            <a:ext cx="1477818" cy="2344476"/>
          </a:xfrm>
          <a:custGeom>
            <a:avLst/>
            <a:gdLst>
              <a:gd name="connsiteX0" fmla="*/ 0 w 1477818"/>
              <a:gd name="connsiteY0" fmla="*/ 2299854 h 2299854"/>
              <a:gd name="connsiteX1" fmla="*/ 378691 w 1477818"/>
              <a:gd name="connsiteY1" fmla="*/ 2087418 h 2299854"/>
              <a:gd name="connsiteX2" fmla="*/ 757382 w 1477818"/>
              <a:gd name="connsiteY2" fmla="*/ 1847272 h 2299854"/>
              <a:gd name="connsiteX3" fmla="*/ 1080654 w 1477818"/>
              <a:gd name="connsiteY3" fmla="*/ 1560945 h 2299854"/>
              <a:gd name="connsiteX4" fmla="*/ 1219200 w 1477818"/>
              <a:gd name="connsiteY4" fmla="*/ 1237672 h 2299854"/>
              <a:gd name="connsiteX5" fmla="*/ 1339273 w 1477818"/>
              <a:gd name="connsiteY5" fmla="*/ 729672 h 2299854"/>
              <a:gd name="connsiteX6" fmla="*/ 1413164 w 1477818"/>
              <a:gd name="connsiteY6" fmla="*/ 249381 h 2299854"/>
              <a:gd name="connsiteX7" fmla="*/ 1477818 w 1477818"/>
              <a:gd name="connsiteY7" fmla="*/ 0 h 229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7818" h="2299854">
                <a:moveTo>
                  <a:pt x="0" y="2299854"/>
                </a:moveTo>
                <a:lnTo>
                  <a:pt x="378691" y="2087418"/>
                </a:lnTo>
                <a:lnTo>
                  <a:pt x="757382" y="1847272"/>
                </a:lnTo>
                <a:lnTo>
                  <a:pt x="1080654" y="1560945"/>
                </a:lnTo>
                <a:lnTo>
                  <a:pt x="1219200" y="1237672"/>
                </a:lnTo>
                <a:lnTo>
                  <a:pt x="1339273" y="729672"/>
                </a:lnTo>
                <a:lnTo>
                  <a:pt x="1413164" y="249381"/>
                </a:lnTo>
                <a:lnTo>
                  <a:pt x="1477818" y="0"/>
                </a:lnTo>
              </a:path>
            </a:pathLst>
          </a:custGeom>
          <a:noFill/>
          <a:ln cap="rnd">
            <a:solidFill>
              <a:srgbClr val="005426"/>
            </a:solidFill>
            <a:prstDash val="sysDash"/>
            <a:bevel/>
          </a:ln>
          <a:effectLst>
            <a:glow rad="2413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4900D584-E180-1953-87F6-0F4BA3928640}"/>
              </a:ext>
            </a:extLst>
          </p:cNvPr>
          <p:cNvSpPr/>
          <p:nvPr/>
        </p:nvSpPr>
        <p:spPr>
          <a:xfrm>
            <a:off x="1528683" y="2628485"/>
            <a:ext cx="2664296" cy="2789394"/>
          </a:xfrm>
          <a:custGeom>
            <a:avLst/>
            <a:gdLst>
              <a:gd name="connsiteX0" fmla="*/ 0 w 5867400"/>
              <a:gd name="connsiteY0" fmla="*/ 38100 h 6096000"/>
              <a:gd name="connsiteX1" fmla="*/ 152400 w 5867400"/>
              <a:gd name="connsiteY1" fmla="*/ 0 h 6096000"/>
              <a:gd name="connsiteX2" fmla="*/ 371475 w 5867400"/>
              <a:gd name="connsiteY2" fmla="*/ 133350 h 6096000"/>
              <a:gd name="connsiteX3" fmla="*/ 704850 w 5867400"/>
              <a:gd name="connsiteY3" fmla="*/ 1400175 h 6096000"/>
              <a:gd name="connsiteX4" fmla="*/ 1295400 w 5867400"/>
              <a:gd name="connsiteY4" fmla="*/ 1228725 h 6096000"/>
              <a:gd name="connsiteX5" fmla="*/ 1409700 w 5867400"/>
              <a:gd name="connsiteY5" fmla="*/ 1609725 h 6096000"/>
              <a:gd name="connsiteX6" fmla="*/ 819150 w 5867400"/>
              <a:gd name="connsiteY6" fmla="*/ 1809750 h 6096000"/>
              <a:gd name="connsiteX7" fmla="*/ 1152525 w 5867400"/>
              <a:gd name="connsiteY7" fmla="*/ 3048000 h 6096000"/>
              <a:gd name="connsiteX8" fmla="*/ 1371600 w 5867400"/>
              <a:gd name="connsiteY8" fmla="*/ 3552825 h 6096000"/>
              <a:gd name="connsiteX9" fmla="*/ 1676400 w 5867400"/>
              <a:gd name="connsiteY9" fmla="*/ 4076700 h 6096000"/>
              <a:gd name="connsiteX10" fmla="*/ 2009775 w 5867400"/>
              <a:gd name="connsiteY10" fmla="*/ 4467225 h 6096000"/>
              <a:gd name="connsiteX11" fmla="*/ 2324100 w 5867400"/>
              <a:gd name="connsiteY11" fmla="*/ 4791075 h 6096000"/>
              <a:gd name="connsiteX12" fmla="*/ 2295525 w 5867400"/>
              <a:gd name="connsiteY12" fmla="*/ 4819650 h 6096000"/>
              <a:gd name="connsiteX13" fmla="*/ 2590800 w 5867400"/>
              <a:gd name="connsiteY13" fmla="*/ 5076825 h 6096000"/>
              <a:gd name="connsiteX14" fmla="*/ 2962275 w 5867400"/>
              <a:gd name="connsiteY14" fmla="*/ 5295900 h 6096000"/>
              <a:gd name="connsiteX15" fmla="*/ 3390900 w 5867400"/>
              <a:gd name="connsiteY15" fmla="*/ 5457825 h 6096000"/>
              <a:gd name="connsiteX16" fmla="*/ 3752850 w 5867400"/>
              <a:gd name="connsiteY16" fmla="*/ 5562600 h 6096000"/>
              <a:gd name="connsiteX17" fmla="*/ 3762375 w 5867400"/>
              <a:gd name="connsiteY17" fmla="*/ 5514975 h 6096000"/>
              <a:gd name="connsiteX18" fmla="*/ 4695825 w 5867400"/>
              <a:gd name="connsiteY18" fmla="*/ 5695950 h 6096000"/>
              <a:gd name="connsiteX19" fmla="*/ 4819650 w 5867400"/>
              <a:gd name="connsiteY19" fmla="*/ 5724525 h 6096000"/>
              <a:gd name="connsiteX20" fmla="*/ 5010150 w 5867400"/>
              <a:gd name="connsiteY20" fmla="*/ 5667375 h 6096000"/>
              <a:gd name="connsiteX21" fmla="*/ 5257800 w 5867400"/>
              <a:gd name="connsiteY21" fmla="*/ 5562600 h 6096000"/>
              <a:gd name="connsiteX22" fmla="*/ 5334000 w 5867400"/>
              <a:gd name="connsiteY22" fmla="*/ 5381625 h 6096000"/>
              <a:gd name="connsiteX23" fmla="*/ 5334000 w 5867400"/>
              <a:gd name="connsiteY23" fmla="*/ 4791075 h 6096000"/>
              <a:gd name="connsiteX24" fmla="*/ 5867400 w 5867400"/>
              <a:gd name="connsiteY24" fmla="*/ 4791075 h 6096000"/>
              <a:gd name="connsiteX25" fmla="*/ 5629275 w 5867400"/>
              <a:gd name="connsiteY25" fmla="*/ 5476875 h 6096000"/>
              <a:gd name="connsiteX26" fmla="*/ 5295900 w 5867400"/>
              <a:gd name="connsiteY26" fmla="*/ 6096000 h 6096000"/>
              <a:gd name="connsiteX27" fmla="*/ 3867150 w 5867400"/>
              <a:gd name="connsiteY27" fmla="*/ 5791200 h 6096000"/>
              <a:gd name="connsiteX28" fmla="*/ 3648075 w 5867400"/>
              <a:gd name="connsiteY28" fmla="*/ 5762625 h 6096000"/>
              <a:gd name="connsiteX29" fmla="*/ 3143250 w 5867400"/>
              <a:gd name="connsiteY29" fmla="*/ 5629275 h 6096000"/>
              <a:gd name="connsiteX30" fmla="*/ 2600325 w 5867400"/>
              <a:gd name="connsiteY30" fmla="*/ 5353050 h 6096000"/>
              <a:gd name="connsiteX31" fmla="*/ 2143125 w 5867400"/>
              <a:gd name="connsiteY31" fmla="*/ 4991100 h 6096000"/>
              <a:gd name="connsiteX32" fmla="*/ 1743075 w 5867400"/>
              <a:gd name="connsiteY32" fmla="*/ 4572000 h 6096000"/>
              <a:gd name="connsiteX33" fmla="*/ 1400175 w 5867400"/>
              <a:gd name="connsiteY33" fmla="*/ 4124325 h 6096000"/>
              <a:gd name="connsiteX34" fmla="*/ 1162050 w 5867400"/>
              <a:gd name="connsiteY34" fmla="*/ 3714750 h 6096000"/>
              <a:gd name="connsiteX35" fmla="*/ 1114425 w 5867400"/>
              <a:gd name="connsiteY35" fmla="*/ 3695700 h 6096000"/>
              <a:gd name="connsiteX36" fmla="*/ 857250 w 5867400"/>
              <a:gd name="connsiteY36" fmla="*/ 3057525 h 6096000"/>
              <a:gd name="connsiteX37" fmla="*/ 695325 w 5867400"/>
              <a:gd name="connsiteY37" fmla="*/ 2476500 h 6096000"/>
              <a:gd name="connsiteX38" fmla="*/ 561975 w 5867400"/>
              <a:gd name="connsiteY38" fmla="*/ 2000250 h 6096000"/>
              <a:gd name="connsiteX39" fmla="*/ 533400 w 5867400"/>
              <a:gd name="connsiteY39" fmla="*/ 2028825 h 6096000"/>
              <a:gd name="connsiteX40" fmla="*/ 285750 w 5867400"/>
              <a:gd name="connsiteY40" fmla="*/ 1152525 h 6096000"/>
              <a:gd name="connsiteX41" fmla="*/ 257175 w 5867400"/>
              <a:gd name="connsiteY41" fmla="*/ 952500 h 6096000"/>
              <a:gd name="connsiteX42" fmla="*/ 0 w 5867400"/>
              <a:gd name="connsiteY42" fmla="*/ 38100 h 6096000"/>
              <a:gd name="connsiteX0" fmla="*/ 0 w 5867400"/>
              <a:gd name="connsiteY0" fmla="*/ 38100 h 6096000"/>
              <a:gd name="connsiteX1" fmla="*/ 152400 w 5867400"/>
              <a:gd name="connsiteY1" fmla="*/ 0 h 6096000"/>
              <a:gd name="connsiteX2" fmla="*/ 371475 w 5867400"/>
              <a:gd name="connsiteY2" fmla="*/ 133350 h 6096000"/>
              <a:gd name="connsiteX3" fmla="*/ 704850 w 5867400"/>
              <a:gd name="connsiteY3" fmla="*/ 1400175 h 6096000"/>
              <a:gd name="connsiteX4" fmla="*/ 1295400 w 5867400"/>
              <a:gd name="connsiteY4" fmla="*/ 1228725 h 6096000"/>
              <a:gd name="connsiteX5" fmla="*/ 1409700 w 5867400"/>
              <a:gd name="connsiteY5" fmla="*/ 1609725 h 6096000"/>
              <a:gd name="connsiteX6" fmla="*/ 819150 w 5867400"/>
              <a:gd name="connsiteY6" fmla="*/ 1809750 h 6096000"/>
              <a:gd name="connsiteX7" fmla="*/ 1152525 w 5867400"/>
              <a:gd name="connsiteY7" fmla="*/ 3048000 h 6096000"/>
              <a:gd name="connsiteX8" fmla="*/ 1371600 w 5867400"/>
              <a:gd name="connsiteY8" fmla="*/ 3552825 h 6096000"/>
              <a:gd name="connsiteX9" fmla="*/ 1676400 w 5867400"/>
              <a:gd name="connsiteY9" fmla="*/ 4076700 h 6096000"/>
              <a:gd name="connsiteX10" fmla="*/ 2009775 w 5867400"/>
              <a:gd name="connsiteY10" fmla="*/ 4467225 h 6096000"/>
              <a:gd name="connsiteX11" fmla="*/ 2324100 w 5867400"/>
              <a:gd name="connsiteY11" fmla="*/ 4791075 h 6096000"/>
              <a:gd name="connsiteX12" fmla="*/ 2295525 w 5867400"/>
              <a:gd name="connsiteY12" fmla="*/ 4819650 h 6096000"/>
              <a:gd name="connsiteX13" fmla="*/ 2590800 w 5867400"/>
              <a:gd name="connsiteY13" fmla="*/ 5076825 h 6096000"/>
              <a:gd name="connsiteX14" fmla="*/ 2962275 w 5867400"/>
              <a:gd name="connsiteY14" fmla="*/ 5295900 h 6096000"/>
              <a:gd name="connsiteX15" fmla="*/ 3390900 w 5867400"/>
              <a:gd name="connsiteY15" fmla="*/ 5457825 h 6096000"/>
              <a:gd name="connsiteX16" fmla="*/ 3752850 w 5867400"/>
              <a:gd name="connsiteY16" fmla="*/ 5562600 h 6096000"/>
              <a:gd name="connsiteX17" fmla="*/ 3762375 w 5867400"/>
              <a:gd name="connsiteY17" fmla="*/ 5514975 h 6096000"/>
              <a:gd name="connsiteX18" fmla="*/ 4695825 w 5867400"/>
              <a:gd name="connsiteY18" fmla="*/ 5695950 h 6096000"/>
              <a:gd name="connsiteX19" fmla="*/ 4819650 w 5867400"/>
              <a:gd name="connsiteY19" fmla="*/ 5724525 h 6096000"/>
              <a:gd name="connsiteX20" fmla="*/ 5010150 w 5867400"/>
              <a:gd name="connsiteY20" fmla="*/ 5667375 h 6096000"/>
              <a:gd name="connsiteX21" fmla="*/ 5257800 w 5867400"/>
              <a:gd name="connsiteY21" fmla="*/ 5524500 h 6096000"/>
              <a:gd name="connsiteX22" fmla="*/ 5334000 w 5867400"/>
              <a:gd name="connsiteY22" fmla="*/ 5381625 h 6096000"/>
              <a:gd name="connsiteX23" fmla="*/ 5334000 w 5867400"/>
              <a:gd name="connsiteY23" fmla="*/ 4791075 h 6096000"/>
              <a:gd name="connsiteX24" fmla="*/ 5867400 w 5867400"/>
              <a:gd name="connsiteY24" fmla="*/ 4791075 h 6096000"/>
              <a:gd name="connsiteX25" fmla="*/ 5629275 w 5867400"/>
              <a:gd name="connsiteY25" fmla="*/ 5476875 h 6096000"/>
              <a:gd name="connsiteX26" fmla="*/ 5295900 w 5867400"/>
              <a:gd name="connsiteY26" fmla="*/ 6096000 h 6096000"/>
              <a:gd name="connsiteX27" fmla="*/ 3867150 w 5867400"/>
              <a:gd name="connsiteY27" fmla="*/ 5791200 h 6096000"/>
              <a:gd name="connsiteX28" fmla="*/ 3648075 w 5867400"/>
              <a:gd name="connsiteY28" fmla="*/ 5762625 h 6096000"/>
              <a:gd name="connsiteX29" fmla="*/ 3143250 w 5867400"/>
              <a:gd name="connsiteY29" fmla="*/ 5629275 h 6096000"/>
              <a:gd name="connsiteX30" fmla="*/ 2600325 w 5867400"/>
              <a:gd name="connsiteY30" fmla="*/ 5353050 h 6096000"/>
              <a:gd name="connsiteX31" fmla="*/ 2143125 w 5867400"/>
              <a:gd name="connsiteY31" fmla="*/ 4991100 h 6096000"/>
              <a:gd name="connsiteX32" fmla="*/ 1743075 w 5867400"/>
              <a:gd name="connsiteY32" fmla="*/ 4572000 h 6096000"/>
              <a:gd name="connsiteX33" fmla="*/ 1400175 w 5867400"/>
              <a:gd name="connsiteY33" fmla="*/ 4124325 h 6096000"/>
              <a:gd name="connsiteX34" fmla="*/ 1162050 w 5867400"/>
              <a:gd name="connsiteY34" fmla="*/ 3714750 h 6096000"/>
              <a:gd name="connsiteX35" fmla="*/ 1114425 w 5867400"/>
              <a:gd name="connsiteY35" fmla="*/ 3695700 h 6096000"/>
              <a:gd name="connsiteX36" fmla="*/ 857250 w 5867400"/>
              <a:gd name="connsiteY36" fmla="*/ 3057525 h 6096000"/>
              <a:gd name="connsiteX37" fmla="*/ 695325 w 5867400"/>
              <a:gd name="connsiteY37" fmla="*/ 2476500 h 6096000"/>
              <a:gd name="connsiteX38" fmla="*/ 561975 w 5867400"/>
              <a:gd name="connsiteY38" fmla="*/ 2000250 h 6096000"/>
              <a:gd name="connsiteX39" fmla="*/ 533400 w 5867400"/>
              <a:gd name="connsiteY39" fmla="*/ 2028825 h 6096000"/>
              <a:gd name="connsiteX40" fmla="*/ 285750 w 5867400"/>
              <a:gd name="connsiteY40" fmla="*/ 1152525 h 6096000"/>
              <a:gd name="connsiteX41" fmla="*/ 257175 w 5867400"/>
              <a:gd name="connsiteY41" fmla="*/ 952500 h 6096000"/>
              <a:gd name="connsiteX42" fmla="*/ 0 w 5867400"/>
              <a:gd name="connsiteY42" fmla="*/ 38100 h 6096000"/>
              <a:gd name="connsiteX0" fmla="*/ 0 w 5867400"/>
              <a:gd name="connsiteY0" fmla="*/ 38100 h 6096000"/>
              <a:gd name="connsiteX1" fmla="*/ 152400 w 5867400"/>
              <a:gd name="connsiteY1" fmla="*/ 0 h 6096000"/>
              <a:gd name="connsiteX2" fmla="*/ 371475 w 5867400"/>
              <a:gd name="connsiteY2" fmla="*/ 133350 h 6096000"/>
              <a:gd name="connsiteX3" fmla="*/ 704850 w 5867400"/>
              <a:gd name="connsiteY3" fmla="*/ 1400175 h 6096000"/>
              <a:gd name="connsiteX4" fmla="*/ 1295400 w 5867400"/>
              <a:gd name="connsiteY4" fmla="*/ 1228725 h 6096000"/>
              <a:gd name="connsiteX5" fmla="*/ 1409700 w 5867400"/>
              <a:gd name="connsiteY5" fmla="*/ 1609725 h 6096000"/>
              <a:gd name="connsiteX6" fmla="*/ 819150 w 5867400"/>
              <a:gd name="connsiteY6" fmla="*/ 1809750 h 6096000"/>
              <a:gd name="connsiteX7" fmla="*/ 1152525 w 5867400"/>
              <a:gd name="connsiteY7" fmla="*/ 3048000 h 6096000"/>
              <a:gd name="connsiteX8" fmla="*/ 1371600 w 5867400"/>
              <a:gd name="connsiteY8" fmla="*/ 3552825 h 6096000"/>
              <a:gd name="connsiteX9" fmla="*/ 1676400 w 5867400"/>
              <a:gd name="connsiteY9" fmla="*/ 4076700 h 6096000"/>
              <a:gd name="connsiteX10" fmla="*/ 2009775 w 5867400"/>
              <a:gd name="connsiteY10" fmla="*/ 4467225 h 6096000"/>
              <a:gd name="connsiteX11" fmla="*/ 2324100 w 5867400"/>
              <a:gd name="connsiteY11" fmla="*/ 4791075 h 6096000"/>
              <a:gd name="connsiteX12" fmla="*/ 2295525 w 5867400"/>
              <a:gd name="connsiteY12" fmla="*/ 4819650 h 6096000"/>
              <a:gd name="connsiteX13" fmla="*/ 2590800 w 5867400"/>
              <a:gd name="connsiteY13" fmla="*/ 5076825 h 6096000"/>
              <a:gd name="connsiteX14" fmla="*/ 2962275 w 5867400"/>
              <a:gd name="connsiteY14" fmla="*/ 5295900 h 6096000"/>
              <a:gd name="connsiteX15" fmla="*/ 3390900 w 5867400"/>
              <a:gd name="connsiteY15" fmla="*/ 5457825 h 6096000"/>
              <a:gd name="connsiteX16" fmla="*/ 3752850 w 5867400"/>
              <a:gd name="connsiteY16" fmla="*/ 5562600 h 6096000"/>
              <a:gd name="connsiteX17" fmla="*/ 3762375 w 5867400"/>
              <a:gd name="connsiteY17" fmla="*/ 5514975 h 6096000"/>
              <a:gd name="connsiteX18" fmla="*/ 4695825 w 5867400"/>
              <a:gd name="connsiteY18" fmla="*/ 5695950 h 6096000"/>
              <a:gd name="connsiteX19" fmla="*/ 4819650 w 5867400"/>
              <a:gd name="connsiteY19" fmla="*/ 5724525 h 6096000"/>
              <a:gd name="connsiteX20" fmla="*/ 5005388 w 5867400"/>
              <a:gd name="connsiteY20" fmla="*/ 5634037 h 6096000"/>
              <a:gd name="connsiteX21" fmla="*/ 5257800 w 5867400"/>
              <a:gd name="connsiteY21" fmla="*/ 5524500 h 6096000"/>
              <a:gd name="connsiteX22" fmla="*/ 5334000 w 5867400"/>
              <a:gd name="connsiteY22" fmla="*/ 5381625 h 6096000"/>
              <a:gd name="connsiteX23" fmla="*/ 5334000 w 5867400"/>
              <a:gd name="connsiteY23" fmla="*/ 4791075 h 6096000"/>
              <a:gd name="connsiteX24" fmla="*/ 5867400 w 5867400"/>
              <a:gd name="connsiteY24" fmla="*/ 4791075 h 6096000"/>
              <a:gd name="connsiteX25" fmla="*/ 5629275 w 5867400"/>
              <a:gd name="connsiteY25" fmla="*/ 5476875 h 6096000"/>
              <a:gd name="connsiteX26" fmla="*/ 5295900 w 5867400"/>
              <a:gd name="connsiteY26" fmla="*/ 6096000 h 6096000"/>
              <a:gd name="connsiteX27" fmla="*/ 3867150 w 5867400"/>
              <a:gd name="connsiteY27" fmla="*/ 5791200 h 6096000"/>
              <a:gd name="connsiteX28" fmla="*/ 3648075 w 5867400"/>
              <a:gd name="connsiteY28" fmla="*/ 5762625 h 6096000"/>
              <a:gd name="connsiteX29" fmla="*/ 3143250 w 5867400"/>
              <a:gd name="connsiteY29" fmla="*/ 5629275 h 6096000"/>
              <a:gd name="connsiteX30" fmla="*/ 2600325 w 5867400"/>
              <a:gd name="connsiteY30" fmla="*/ 5353050 h 6096000"/>
              <a:gd name="connsiteX31" fmla="*/ 2143125 w 5867400"/>
              <a:gd name="connsiteY31" fmla="*/ 4991100 h 6096000"/>
              <a:gd name="connsiteX32" fmla="*/ 1743075 w 5867400"/>
              <a:gd name="connsiteY32" fmla="*/ 4572000 h 6096000"/>
              <a:gd name="connsiteX33" fmla="*/ 1400175 w 5867400"/>
              <a:gd name="connsiteY33" fmla="*/ 4124325 h 6096000"/>
              <a:gd name="connsiteX34" fmla="*/ 1162050 w 5867400"/>
              <a:gd name="connsiteY34" fmla="*/ 3714750 h 6096000"/>
              <a:gd name="connsiteX35" fmla="*/ 1114425 w 5867400"/>
              <a:gd name="connsiteY35" fmla="*/ 3695700 h 6096000"/>
              <a:gd name="connsiteX36" fmla="*/ 857250 w 5867400"/>
              <a:gd name="connsiteY36" fmla="*/ 3057525 h 6096000"/>
              <a:gd name="connsiteX37" fmla="*/ 695325 w 5867400"/>
              <a:gd name="connsiteY37" fmla="*/ 2476500 h 6096000"/>
              <a:gd name="connsiteX38" fmla="*/ 561975 w 5867400"/>
              <a:gd name="connsiteY38" fmla="*/ 2000250 h 6096000"/>
              <a:gd name="connsiteX39" fmla="*/ 533400 w 5867400"/>
              <a:gd name="connsiteY39" fmla="*/ 2028825 h 6096000"/>
              <a:gd name="connsiteX40" fmla="*/ 285750 w 5867400"/>
              <a:gd name="connsiteY40" fmla="*/ 1152525 h 6096000"/>
              <a:gd name="connsiteX41" fmla="*/ 257175 w 5867400"/>
              <a:gd name="connsiteY41" fmla="*/ 952500 h 6096000"/>
              <a:gd name="connsiteX42" fmla="*/ 0 w 5867400"/>
              <a:gd name="connsiteY42" fmla="*/ 38100 h 6096000"/>
              <a:gd name="connsiteX0" fmla="*/ 0 w 5867400"/>
              <a:gd name="connsiteY0" fmla="*/ 38100 h 6096000"/>
              <a:gd name="connsiteX1" fmla="*/ 152400 w 5867400"/>
              <a:gd name="connsiteY1" fmla="*/ 0 h 6096000"/>
              <a:gd name="connsiteX2" fmla="*/ 371475 w 5867400"/>
              <a:gd name="connsiteY2" fmla="*/ 133350 h 6096000"/>
              <a:gd name="connsiteX3" fmla="*/ 704850 w 5867400"/>
              <a:gd name="connsiteY3" fmla="*/ 1400175 h 6096000"/>
              <a:gd name="connsiteX4" fmla="*/ 1295400 w 5867400"/>
              <a:gd name="connsiteY4" fmla="*/ 1228725 h 6096000"/>
              <a:gd name="connsiteX5" fmla="*/ 1409700 w 5867400"/>
              <a:gd name="connsiteY5" fmla="*/ 1609725 h 6096000"/>
              <a:gd name="connsiteX6" fmla="*/ 819150 w 5867400"/>
              <a:gd name="connsiteY6" fmla="*/ 1809750 h 6096000"/>
              <a:gd name="connsiteX7" fmla="*/ 1152525 w 5867400"/>
              <a:gd name="connsiteY7" fmla="*/ 3048000 h 6096000"/>
              <a:gd name="connsiteX8" fmla="*/ 1371600 w 5867400"/>
              <a:gd name="connsiteY8" fmla="*/ 3552825 h 6096000"/>
              <a:gd name="connsiteX9" fmla="*/ 1676400 w 5867400"/>
              <a:gd name="connsiteY9" fmla="*/ 4076700 h 6096000"/>
              <a:gd name="connsiteX10" fmla="*/ 2009775 w 5867400"/>
              <a:gd name="connsiteY10" fmla="*/ 4467225 h 6096000"/>
              <a:gd name="connsiteX11" fmla="*/ 2324100 w 5867400"/>
              <a:gd name="connsiteY11" fmla="*/ 4791075 h 6096000"/>
              <a:gd name="connsiteX12" fmla="*/ 2295525 w 5867400"/>
              <a:gd name="connsiteY12" fmla="*/ 4819650 h 6096000"/>
              <a:gd name="connsiteX13" fmla="*/ 2590800 w 5867400"/>
              <a:gd name="connsiteY13" fmla="*/ 5076825 h 6096000"/>
              <a:gd name="connsiteX14" fmla="*/ 2962275 w 5867400"/>
              <a:gd name="connsiteY14" fmla="*/ 5295900 h 6096000"/>
              <a:gd name="connsiteX15" fmla="*/ 3390900 w 5867400"/>
              <a:gd name="connsiteY15" fmla="*/ 5457825 h 6096000"/>
              <a:gd name="connsiteX16" fmla="*/ 3752850 w 5867400"/>
              <a:gd name="connsiteY16" fmla="*/ 5562600 h 6096000"/>
              <a:gd name="connsiteX17" fmla="*/ 3762375 w 5867400"/>
              <a:gd name="connsiteY17" fmla="*/ 5514975 h 6096000"/>
              <a:gd name="connsiteX18" fmla="*/ 4695825 w 5867400"/>
              <a:gd name="connsiteY18" fmla="*/ 5695950 h 6096000"/>
              <a:gd name="connsiteX19" fmla="*/ 4814888 w 5867400"/>
              <a:gd name="connsiteY19" fmla="*/ 5715000 h 6096000"/>
              <a:gd name="connsiteX20" fmla="*/ 5005388 w 5867400"/>
              <a:gd name="connsiteY20" fmla="*/ 5634037 h 6096000"/>
              <a:gd name="connsiteX21" fmla="*/ 5257800 w 5867400"/>
              <a:gd name="connsiteY21" fmla="*/ 5524500 h 6096000"/>
              <a:gd name="connsiteX22" fmla="*/ 5334000 w 5867400"/>
              <a:gd name="connsiteY22" fmla="*/ 5381625 h 6096000"/>
              <a:gd name="connsiteX23" fmla="*/ 5334000 w 5867400"/>
              <a:gd name="connsiteY23" fmla="*/ 4791075 h 6096000"/>
              <a:gd name="connsiteX24" fmla="*/ 5867400 w 5867400"/>
              <a:gd name="connsiteY24" fmla="*/ 4791075 h 6096000"/>
              <a:gd name="connsiteX25" fmla="*/ 5629275 w 5867400"/>
              <a:gd name="connsiteY25" fmla="*/ 5476875 h 6096000"/>
              <a:gd name="connsiteX26" fmla="*/ 5295900 w 5867400"/>
              <a:gd name="connsiteY26" fmla="*/ 6096000 h 6096000"/>
              <a:gd name="connsiteX27" fmla="*/ 3867150 w 5867400"/>
              <a:gd name="connsiteY27" fmla="*/ 5791200 h 6096000"/>
              <a:gd name="connsiteX28" fmla="*/ 3648075 w 5867400"/>
              <a:gd name="connsiteY28" fmla="*/ 5762625 h 6096000"/>
              <a:gd name="connsiteX29" fmla="*/ 3143250 w 5867400"/>
              <a:gd name="connsiteY29" fmla="*/ 5629275 h 6096000"/>
              <a:gd name="connsiteX30" fmla="*/ 2600325 w 5867400"/>
              <a:gd name="connsiteY30" fmla="*/ 5353050 h 6096000"/>
              <a:gd name="connsiteX31" fmla="*/ 2143125 w 5867400"/>
              <a:gd name="connsiteY31" fmla="*/ 4991100 h 6096000"/>
              <a:gd name="connsiteX32" fmla="*/ 1743075 w 5867400"/>
              <a:gd name="connsiteY32" fmla="*/ 4572000 h 6096000"/>
              <a:gd name="connsiteX33" fmla="*/ 1400175 w 5867400"/>
              <a:gd name="connsiteY33" fmla="*/ 4124325 h 6096000"/>
              <a:gd name="connsiteX34" fmla="*/ 1162050 w 5867400"/>
              <a:gd name="connsiteY34" fmla="*/ 3714750 h 6096000"/>
              <a:gd name="connsiteX35" fmla="*/ 1114425 w 5867400"/>
              <a:gd name="connsiteY35" fmla="*/ 3695700 h 6096000"/>
              <a:gd name="connsiteX36" fmla="*/ 857250 w 5867400"/>
              <a:gd name="connsiteY36" fmla="*/ 3057525 h 6096000"/>
              <a:gd name="connsiteX37" fmla="*/ 695325 w 5867400"/>
              <a:gd name="connsiteY37" fmla="*/ 2476500 h 6096000"/>
              <a:gd name="connsiteX38" fmla="*/ 561975 w 5867400"/>
              <a:gd name="connsiteY38" fmla="*/ 2000250 h 6096000"/>
              <a:gd name="connsiteX39" fmla="*/ 533400 w 5867400"/>
              <a:gd name="connsiteY39" fmla="*/ 2028825 h 6096000"/>
              <a:gd name="connsiteX40" fmla="*/ 285750 w 5867400"/>
              <a:gd name="connsiteY40" fmla="*/ 1152525 h 6096000"/>
              <a:gd name="connsiteX41" fmla="*/ 257175 w 5867400"/>
              <a:gd name="connsiteY41" fmla="*/ 952500 h 6096000"/>
              <a:gd name="connsiteX42" fmla="*/ 0 w 5867400"/>
              <a:gd name="connsiteY42" fmla="*/ 381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867400" h="6096000">
                <a:moveTo>
                  <a:pt x="0" y="38100"/>
                </a:moveTo>
                <a:lnTo>
                  <a:pt x="152400" y="0"/>
                </a:lnTo>
                <a:lnTo>
                  <a:pt x="371475" y="133350"/>
                </a:lnTo>
                <a:lnTo>
                  <a:pt x="704850" y="1400175"/>
                </a:lnTo>
                <a:lnTo>
                  <a:pt x="1295400" y="1228725"/>
                </a:lnTo>
                <a:lnTo>
                  <a:pt x="1409700" y="1609725"/>
                </a:lnTo>
                <a:lnTo>
                  <a:pt x="819150" y="1809750"/>
                </a:lnTo>
                <a:lnTo>
                  <a:pt x="1152525" y="3048000"/>
                </a:lnTo>
                <a:lnTo>
                  <a:pt x="1371600" y="3552825"/>
                </a:lnTo>
                <a:lnTo>
                  <a:pt x="1676400" y="4076700"/>
                </a:lnTo>
                <a:lnTo>
                  <a:pt x="2009775" y="4467225"/>
                </a:lnTo>
                <a:lnTo>
                  <a:pt x="2324100" y="4791075"/>
                </a:lnTo>
                <a:lnTo>
                  <a:pt x="2295525" y="4819650"/>
                </a:lnTo>
                <a:lnTo>
                  <a:pt x="2590800" y="5076825"/>
                </a:lnTo>
                <a:lnTo>
                  <a:pt x="2962275" y="5295900"/>
                </a:lnTo>
                <a:lnTo>
                  <a:pt x="3390900" y="5457825"/>
                </a:lnTo>
                <a:lnTo>
                  <a:pt x="3752850" y="5562600"/>
                </a:lnTo>
                <a:lnTo>
                  <a:pt x="3762375" y="5514975"/>
                </a:lnTo>
                <a:lnTo>
                  <a:pt x="4695825" y="5695950"/>
                </a:lnTo>
                <a:lnTo>
                  <a:pt x="4814888" y="5715000"/>
                </a:lnTo>
                <a:lnTo>
                  <a:pt x="5005388" y="5634037"/>
                </a:lnTo>
                <a:lnTo>
                  <a:pt x="5257800" y="5524500"/>
                </a:lnTo>
                <a:lnTo>
                  <a:pt x="5334000" y="5381625"/>
                </a:lnTo>
                <a:lnTo>
                  <a:pt x="5334000" y="4791075"/>
                </a:lnTo>
                <a:lnTo>
                  <a:pt x="5867400" y="4791075"/>
                </a:lnTo>
                <a:lnTo>
                  <a:pt x="5629275" y="5476875"/>
                </a:lnTo>
                <a:lnTo>
                  <a:pt x="5295900" y="6096000"/>
                </a:lnTo>
                <a:lnTo>
                  <a:pt x="3867150" y="5791200"/>
                </a:lnTo>
                <a:lnTo>
                  <a:pt x="3648075" y="5762625"/>
                </a:lnTo>
                <a:lnTo>
                  <a:pt x="3143250" y="5629275"/>
                </a:lnTo>
                <a:lnTo>
                  <a:pt x="2600325" y="5353050"/>
                </a:lnTo>
                <a:lnTo>
                  <a:pt x="2143125" y="4991100"/>
                </a:lnTo>
                <a:lnTo>
                  <a:pt x="1743075" y="4572000"/>
                </a:lnTo>
                <a:lnTo>
                  <a:pt x="1400175" y="4124325"/>
                </a:lnTo>
                <a:lnTo>
                  <a:pt x="1162050" y="3714750"/>
                </a:lnTo>
                <a:lnTo>
                  <a:pt x="1114425" y="3695700"/>
                </a:lnTo>
                <a:lnTo>
                  <a:pt x="857250" y="3057525"/>
                </a:lnTo>
                <a:lnTo>
                  <a:pt x="695325" y="2476500"/>
                </a:lnTo>
                <a:lnTo>
                  <a:pt x="561975" y="2000250"/>
                </a:lnTo>
                <a:lnTo>
                  <a:pt x="533400" y="2028825"/>
                </a:lnTo>
                <a:lnTo>
                  <a:pt x="285750" y="1152525"/>
                </a:lnTo>
                <a:lnTo>
                  <a:pt x="257175" y="952500"/>
                </a:lnTo>
                <a:lnTo>
                  <a:pt x="0" y="38100"/>
                </a:lnTo>
                <a:close/>
              </a:path>
            </a:pathLst>
          </a:custGeom>
          <a:noFill/>
          <a:ln w="76200">
            <a:solidFill>
              <a:srgbClr val="F04EDD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42F3EB33-C52E-7CC5-3173-48CC55E45943}"/>
              </a:ext>
            </a:extLst>
          </p:cNvPr>
          <p:cNvSpPr/>
          <p:nvPr/>
        </p:nvSpPr>
        <p:spPr>
          <a:xfrm>
            <a:off x="1812826" y="3202086"/>
            <a:ext cx="1069182" cy="1577842"/>
          </a:xfrm>
          <a:custGeom>
            <a:avLst/>
            <a:gdLst>
              <a:gd name="connsiteX0" fmla="*/ 0 w 1069181"/>
              <a:gd name="connsiteY0" fmla="*/ 80962 h 1547812"/>
              <a:gd name="connsiteX1" fmla="*/ 311944 w 1069181"/>
              <a:gd name="connsiteY1" fmla="*/ 0 h 1547812"/>
              <a:gd name="connsiteX2" fmla="*/ 354806 w 1069181"/>
              <a:gd name="connsiteY2" fmla="*/ 152400 h 1547812"/>
              <a:gd name="connsiteX3" fmla="*/ 452438 w 1069181"/>
              <a:gd name="connsiteY3" fmla="*/ 123825 h 1547812"/>
              <a:gd name="connsiteX4" fmla="*/ 595313 w 1069181"/>
              <a:gd name="connsiteY4" fmla="*/ 164306 h 1547812"/>
              <a:gd name="connsiteX5" fmla="*/ 788194 w 1069181"/>
              <a:gd name="connsiteY5" fmla="*/ 307181 h 1547812"/>
              <a:gd name="connsiteX6" fmla="*/ 814388 w 1069181"/>
              <a:gd name="connsiteY6" fmla="*/ 276225 h 1547812"/>
              <a:gd name="connsiteX7" fmla="*/ 876300 w 1069181"/>
              <a:gd name="connsiteY7" fmla="*/ 273844 h 1547812"/>
              <a:gd name="connsiteX8" fmla="*/ 978694 w 1069181"/>
              <a:gd name="connsiteY8" fmla="*/ 381000 h 1547812"/>
              <a:gd name="connsiteX9" fmla="*/ 992981 w 1069181"/>
              <a:gd name="connsiteY9" fmla="*/ 433387 h 1547812"/>
              <a:gd name="connsiteX10" fmla="*/ 990600 w 1069181"/>
              <a:gd name="connsiteY10" fmla="*/ 588169 h 1547812"/>
              <a:gd name="connsiteX11" fmla="*/ 892969 w 1069181"/>
              <a:gd name="connsiteY11" fmla="*/ 588169 h 1547812"/>
              <a:gd name="connsiteX12" fmla="*/ 885825 w 1069181"/>
              <a:gd name="connsiteY12" fmla="*/ 773906 h 1547812"/>
              <a:gd name="connsiteX13" fmla="*/ 950119 w 1069181"/>
              <a:gd name="connsiteY13" fmla="*/ 809625 h 1547812"/>
              <a:gd name="connsiteX14" fmla="*/ 976313 w 1069181"/>
              <a:gd name="connsiteY14" fmla="*/ 897731 h 1547812"/>
              <a:gd name="connsiteX15" fmla="*/ 985838 w 1069181"/>
              <a:gd name="connsiteY15" fmla="*/ 945356 h 1547812"/>
              <a:gd name="connsiteX16" fmla="*/ 1069181 w 1069181"/>
              <a:gd name="connsiteY16" fmla="*/ 1064419 h 1547812"/>
              <a:gd name="connsiteX17" fmla="*/ 678656 w 1069181"/>
              <a:gd name="connsiteY17" fmla="*/ 1512094 h 1547812"/>
              <a:gd name="connsiteX18" fmla="*/ 652463 w 1069181"/>
              <a:gd name="connsiteY18" fmla="*/ 1547812 h 1547812"/>
              <a:gd name="connsiteX19" fmla="*/ 485775 w 1069181"/>
              <a:gd name="connsiteY19" fmla="*/ 1338262 h 1547812"/>
              <a:gd name="connsiteX20" fmla="*/ 371475 w 1069181"/>
              <a:gd name="connsiteY20" fmla="*/ 1162050 h 1547812"/>
              <a:gd name="connsiteX21" fmla="*/ 273844 w 1069181"/>
              <a:gd name="connsiteY21" fmla="*/ 971550 h 1547812"/>
              <a:gd name="connsiteX22" fmla="*/ 159544 w 1069181"/>
              <a:gd name="connsiteY22" fmla="*/ 611981 h 1547812"/>
              <a:gd name="connsiteX23" fmla="*/ 73819 w 1069181"/>
              <a:gd name="connsiteY23" fmla="*/ 333375 h 1547812"/>
              <a:gd name="connsiteX24" fmla="*/ 0 w 1069181"/>
              <a:gd name="connsiteY24" fmla="*/ 80962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69181" h="1547812">
                <a:moveTo>
                  <a:pt x="0" y="80962"/>
                </a:moveTo>
                <a:lnTo>
                  <a:pt x="311944" y="0"/>
                </a:lnTo>
                <a:lnTo>
                  <a:pt x="354806" y="152400"/>
                </a:lnTo>
                <a:lnTo>
                  <a:pt x="452438" y="123825"/>
                </a:lnTo>
                <a:lnTo>
                  <a:pt x="595313" y="164306"/>
                </a:lnTo>
                <a:lnTo>
                  <a:pt x="788194" y="307181"/>
                </a:lnTo>
                <a:lnTo>
                  <a:pt x="814388" y="276225"/>
                </a:lnTo>
                <a:lnTo>
                  <a:pt x="876300" y="273844"/>
                </a:lnTo>
                <a:lnTo>
                  <a:pt x="978694" y="381000"/>
                </a:lnTo>
                <a:lnTo>
                  <a:pt x="992981" y="433387"/>
                </a:lnTo>
                <a:cubicBezTo>
                  <a:pt x="992187" y="484981"/>
                  <a:pt x="991394" y="536575"/>
                  <a:pt x="990600" y="588169"/>
                </a:cubicBezTo>
                <a:lnTo>
                  <a:pt x="892969" y="588169"/>
                </a:lnTo>
                <a:lnTo>
                  <a:pt x="885825" y="773906"/>
                </a:lnTo>
                <a:lnTo>
                  <a:pt x="950119" y="809625"/>
                </a:lnTo>
                <a:lnTo>
                  <a:pt x="976313" y="897731"/>
                </a:lnTo>
                <a:lnTo>
                  <a:pt x="985838" y="945356"/>
                </a:lnTo>
                <a:lnTo>
                  <a:pt x="1069181" y="1064419"/>
                </a:lnTo>
                <a:lnTo>
                  <a:pt x="678656" y="1512094"/>
                </a:lnTo>
                <a:lnTo>
                  <a:pt x="652463" y="1547812"/>
                </a:lnTo>
                <a:lnTo>
                  <a:pt x="485775" y="1338262"/>
                </a:lnTo>
                <a:lnTo>
                  <a:pt x="371475" y="1162050"/>
                </a:lnTo>
                <a:lnTo>
                  <a:pt x="273844" y="971550"/>
                </a:lnTo>
                <a:lnTo>
                  <a:pt x="159544" y="611981"/>
                </a:lnTo>
                <a:lnTo>
                  <a:pt x="73819" y="333375"/>
                </a:lnTo>
                <a:lnTo>
                  <a:pt x="0" y="80962"/>
                </a:lnTo>
                <a:close/>
              </a:path>
            </a:pathLst>
          </a:custGeom>
          <a:noFill/>
          <a:ln w="28575">
            <a:solidFill>
              <a:srgbClr val="FFC000"/>
            </a:solidFill>
          </a:ln>
          <a:effectLst>
            <a:glow rad="63500">
              <a:schemeClr val="accent6">
                <a:lumMod val="75000"/>
                <a:alpha val="6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F77518A0-65B2-4282-FE82-DC7DBE3E39D1}"/>
              </a:ext>
            </a:extLst>
          </p:cNvPr>
          <p:cNvSpPr/>
          <p:nvPr/>
        </p:nvSpPr>
        <p:spPr>
          <a:xfrm>
            <a:off x="2540255" y="4327295"/>
            <a:ext cx="1724024" cy="980690"/>
          </a:xfrm>
          <a:custGeom>
            <a:avLst/>
            <a:gdLst>
              <a:gd name="connsiteX0" fmla="*/ 90487 w 1769269"/>
              <a:gd name="connsiteY0" fmla="*/ 481013 h 921544"/>
              <a:gd name="connsiteX1" fmla="*/ 190500 w 1769269"/>
              <a:gd name="connsiteY1" fmla="*/ 338138 h 921544"/>
              <a:gd name="connsiteX2" fmla="*/ 273844 w 1769269"/>
              <a:gd name="connsiteY2" fmla="*/ 297657 h 921544"/>
              <a:gd name="connsiteX3" fmla="*/ 378619 w 1769269"/>
              <a:gd name="connsiteY3" fmla="*/ 240507 h 921544"/>
              <a:gd name="connsiteX4" fmla="*/ 511969 w 1769269"/>
              <a:gd name="connsiteY4" fmla="*/ 119063 h 921544"/>
              <a:gd name="connsiteX5" fmla="*/ 673894 w 1769269"/>
              <a:gd name="connsiteY5" fmla="*/ 259557 h 921544"/>
              <a:gd name="connsiteX6" fmla="*/ 816769 w 1769269"/>
              <a:gd name="connsiteY6" fmla="*/ 333375 h 921544"/>
              <a:gd name="connsiteX7" fmla="*/ 862012 w 1769269"/>
              <a:gd name="connsiteY7" fmla="*/ 314325 h 921544"/>
              <a:gd name="connsiteX8" fmla="*/ 919162 w 1769269"/>
              <a:gd name="connsiteY8" fmla="*/ 247650 h 921544"/>
              <a:gd name="connsiteX9" fmla="*/ 997744 w 1769269"/>
              <a:gd name="connsiteY9" fmla="*/ 214313 h 921544"/>
              <a:gd name="connsiteX10" fmla="*/ 1097756 w 1769269"/>
              <a:gd name="connsiteY10" fmla="*/ 211932 h 921544"/>
              <a:gd name="connsiteX11" fmla="*/ 1200150 w 1769269"/>
              <a:gd name="connsiteY11" fmla="*/ 216694 h 921544"/>
              <a:gd name="connsiteX12" fmla="*/ 1240631 w 1769269"/>
              <a:gd name="connsiteY12" fmla="*/ 173832 h 921544"/>
              <a:gd name="connsiteX13" fmla="*/ 1302544 w 1769269"/>
              <a:gd name="connsiteY13" fmla="*/ 80963 h 921544"/>
              <a:gd name="connsiteX14" fmla="*/ 1376362 w 1769269"/>
              <a:gd name="connsiteY14" fmla="*/ 7144 h 921544"/>
              <a:gd name="connsiteX15" fmla="*/ 1438275 w 1769269"/>
              <a:gd name="connsiteY15" fmla="*/ 0 h 921544"/>
              <a:gd name="connsiteX16" fmla="*/ 1600200 w 1769269"/>
              <a:gd name="connsiteY16" fmla="*/ 14288 h 921544"/>
              <a:gd name="connsiteX17" fmla="*/ 1728787 w 1769269"/>
              <a:gd name="connsiteY17" fmla="*/ 85725 h 921544"/>
              <a:gd name="connsiteX18" fmla="*/ 1769269 w 1769269"/>
              <a:gd name="connsiteY18" fmla="*/ 85725 h 921544"/>
              <a:gd name="connsiteX19" fmla="*/ 1578769 w 1769269"/>
              <a:gd name="connsiteY19" fmla="*/ 721519 h 921544"/>
              <a:gd name="connsiteX20" fmla="*/ 1516856 w 1769269"/>
              <a:gd name="connsiteY20" fmla="*/ 807244 h 921544"/>
              <a:gd name="connsiteX21" fmla="*/ 1340644 w 1769269"/>
              <a:gd name="connsiteY21" fmla="*/ 912019 h 921544"/>
              <a:gd name="connsiteX22" fmla="*/ 1204912 w 1769269"/>
              <a:gd name="connsiteY22" fmla="*/ 921544 h 921544"/>
              <a:gd name="connsiteX23" fmla="*/ 988219 w 1769269"/>
              <a:gd name="connsiteY23" fmla="*/ 890588 h 921544"/>
              <a:gd name="connsiteX24" fmla="*/ 740569 w 1769269"/>
              <a:gd name="connsiteY24" fmla="*/ 840582 h 921544"/>
              <a:gd name="connsiteX25" fmla="*/ 566737 w 1769269"/>
              <a:gd name="connsiteY25" fmla="*/ 790575 h 921544"/>
              <a:gd name="connsiteX26" fmla="*/ 431006 w 1769269"/>
              <a:gd name="connsiteY26" fmla="*/ 733425 h 921544"/>
              <a:gd name="connsiteX27" fmla="*/ 197644 w 1769269"/>
              <a:gd name="connsiteY27" fmla="*/ 631032 h 921544"/>
              <a:gd name="connsiteX28" fmla="*/ 0 w 1769269"/>
              <a:gd name="connsiteY28" fmla="*/ 488157 h 921544"/>
              <a:gd name="connsiteX29" fmla="*/ 90487 w 1769269"/>
              <a:gd name="connsiteY29" fmla="*/ 481013 h 921544"/>
              <a:gd name="connsiteX0" fmla="*/ 35718 w 1714500"/>
              <a:gd name="connsiteY0" fmla="*/ 481013 h 921544"/>
              <a:gd name="connsiteX1" fmla="*/ 135731 w 1714500"/>
              <a:gd name="connsiteY1" fmla="*/ 338138 h 921544"/>
              <a:gd name="connsiteX2" fmla="*/ 219075 w 1714500"/>
              <a:gd name="connsiteY2" fmla="*/ 297657 h 921544"/>
              <a:gd name="connsiteX3" fmla="*/ 323850 w 1714500"/>
              <a:gd name="connsiteY3" fmla="*/ 240507 h 921544"/>
              <a:gd name="connsiteX4" fmla="*/ 457200 w 1714500"/>
              <a:gd name="connsiteY4" fmla="*/ 119063 h 921544"/>
              <a:gd name="connsiteX5" fmla="*/ 619125 w 1714500"/>
              <a:gd name="connsiteY5" fmla="*/ 259557 h 921544"/>
              <a:gd name="connsiteX6" fmla="*/ 762000 w 1714500"/>
              <a:gd name="connsiteY6" fmla="*/ 333375 h 921544"/>
              <a:gd name="connsiteX7" fmla="*/ 807243 w 1714500"/>
              <a:gd name="connsiteY7" fmla="*/ 314325 h 921544"/>
              <a:gd name="connsiteX8" fmla="*/ 864393 w 1714500"/>
              <a:gd name="connsiteY8" fmla="*/ 247650 h 921544"/>
              <a:gd name="connsiteX9" fmla="*/ 942975 w 1714500"/>
              <a:gd name="connsiteY9" fmla="*/ 214313 h 921544"/>
              <a:gd name="connsiteX10" fmla="*/ 1042987 w 1714500"/>
              <a:gd name="connsiteY10" fmla="*/ 211932 h 921544"/>
              <a:gd name="connsiteX11" fmla="*/ 1145381 w 1714500"/>
              <a:gd name="connsiteY11" fmla="*/ 216694 h 921544"/>
              <a:gd name="connsiteX12" fmla="*/ 1185862 w 1714500"/>
              <a:gd name="connsiteY12" fmla="*/ 173832 h 921544"/>
              <a:gd name="connsiteX13" fmla="*/ 1247775 w 1714500"/>
              <a:gd name="connsiteY13" fmla="*/ 80963 h 921544"/>
              <a:gd name="connsiteX14" fmla="*/ 1321593 w 1714500"/>
              <a:gd name="connsiteY14" fmla="*/ 7144 h 921544"/>
              <a:gd name="connsiteX15" fmla="*/ 1383506 w 1714500"/>
              <a:gd name="connsiteY15" fmla="*/ 0 h 921544"/>
              <a:gd name="connsiteX16" fmla="*/ 1545431 w 1714500"/>
              <a:gd name="connsiteY16" fmla="*/ 14288 h 921544"/>
              <a:gd name="connsiteX17" fmla="*/ 1674018 w 1714500"/>
              <a:gd name="connsiteY17" fmla="*/ 85725 h 921544"/>
              <a:gd name="connsiteX18" fmla="*/ 1714500 w 1714500"/>
              <a:gd name="connsiteY18" fmla="*/ 85725 h 921544"/>
              <a:gd name="connsiteX19" fmla="*/ 1524000 w 1714500"/>
              <a:gd name="connsiteY19" fmla="*/ 721519 h 921544"/>
              <a:gd name="connsiteX20" fmla="*/ 1462087 w 1714500"/>
              <a:gd name="connsiteY20" fmla="*/ 807244 h 921544"/>
              <a:gd name="connsiteX21" fmla="*/ 1285875 w 1714500"/>
              <a:gd name="connsiteY21" fmla="*/ 912019 h 921544"/>
              <a:gd name="connsiteX22" fmla="*/ 1150143 w 1714500"/>
              <a:gd name="connsiteY22" fmla="*/ 921544 h 921544"/>
              <a:gd name="connsiteX23" fmla="*/ 933450 w 1714500"/>
              <a:gd name="connsiteY23" fmla="*/ 890588 h 921544"/>
              <a:gd name="connsiteX24" fmla="*/ 685800 w 1714500"/>
              <a:gd name="connsiteY24" fmla="*/ 840582 h 921544"/>
              <a:gd name="connsiteX25" fmla="*/ 511968 w 1714500"/>
              <a:gd name="connsiteY25" fmla="*/ 790575 h 921544"/>
              <a:gd name="connsiteX26" fmla="*/ 376237 w 1714500"/>
              <a:gd name="connsiteY26" fmla="*/ 733425 h 921544"/>
              <a:gd name="connsiteX27" fmla="*/ 142875 w 1714500"/>
              <a:gd name="connsiteY27" fmla="*/ 631032 h 921544"/>
              <a:gd name="connsiteX28" fmla="*/ 0 w 1714500"/>
              <a:gd name="connsiteY28" fmla="*/ 535782 h 921544"/>
              <a:gd name="connsiteX29" fmla="*/ 35718 w 1714500"/>
              <a:gd name="connsiteY29" fmla="*/ 481013 h 921544"/>
              <a:gd name="connsiteX0" fmla="*/ 35718 w 1714500"/>
              <a:gd name="connsiteY0" fmla="*/ 481013 h 921544"/>
              <a:gd name="connsiteX1" fmla="*/ 135731 w 1714500"/>
              <a:gd name="connsiteY1" fmla="*/ 338138 h 921544"/>
              <a:gd name="connsiteX2" fmla="*/ 219075 w 1714500"/>
              <a:gd name="connsiteY2" fmla="*/ 297657 h 921544"/>
              <a:gd name="connsiteX3" fmla="*/ 323850 w 1714500"/>
              <a:gd name="connsiteY3" fmla="*/ 240507 h 921544"/>
              <a:gd name="connsiteX4" fmla="*/ 457200 w 1714500"/>
              <a:gd name="connsiteY4" fmla="*/ 119063 h 921544"/>
              <a:gd name="connsiteX5" fmla="*/ 619125 w 1714500"/>
              <a:gd name="connsiteY5" fmla="*/ 259557 h 921544"/>
              <a:gd name="connsiteX6" fmla="*/ 762000 w 1714500"/>
              <a:gd name="connsiteY6" fmla="*/ 333375 h 921544"/>
              <a:gd name="connsiteX7" fmla="*/ 807243 w 1714500"/>
              <a:gd name="connsiteY7" fmla="*/ 314325 h 921544"/>
              <a:gd name="connsiteX8" fmla="*/ 864393 w 1714500"/>
              <a:gd name="connsiteY8" fmla="*/ 247650 h 921544"/>
              <a:gd name="connsiteX9" fmla="*/ 942975 w 1714500"/>
              <a:gd name="connsiteY9" fmla="*/ 214313 h 921544"/>
              <a:gd name="connsiteX10" fmla="*/ 1042987 w 1714500"/>
              <a:gd name="connsiteY10" fmla="*/ 211932 h 921544"/>
              <a:gd name="connsiteX11" fmla="*/ 1145381 w 1714500"/>
              <a:gd name="connsiteY11" fmla="*/ 216694 h 921544"/>
              <a:gd name="connsiteX12" fmla="*/ 1185862 w 1714500"/>
              <a:gd name="connsiteY12" fmla="*/ 173832 h 921544"/>
              <a:gd name="connsiteX13" fmla="*/ 1247775 w 1714500"/>
              <a:gd name="connsiteY13" fmla="*/ 80963 h 921544"/>
              <a:gd name="connsiteX14" fmla="*/ 1321593 w 1714500"/>
              <a:gd name="connsiteY14" fmla="*/ 7144 h 921544"/>
              <a:gd name="connsiteX15" fmla="*/ 1383506 w 1714500"/>
              <a:gd name="connsiteY15" fmla="*/ 0 h 921544"/>
              <a:gd name="connsiteX16" fmla="*/ 1545431 w 1714500"/>
              <a:gd name="connsiteY16" fmla="*/ 14288 h 921544"/>
              <a:gd name="connsiteX17" fmla="*/ 1674018 w 1714500"/>
              <a:gd name="connsiteY17" fmla="*/ 85725 h 921544"/>
              <a:gd name="connsiteX18" fmla="*/ 1714500 w 1714500"/>
              <a:gd name="connsiteY18" fmla="*/ 85725 h 921544"/>
              <a:gd name="connsiteX19" fmla="*/ 1524000 w 1714500"/>
              <a:gd name="connsiteY19" fmla="*/ 721519 h 921544"/>
              <a:gd name="connsiteX20" fmla="*/ 1462087 w 1714500"/>
              <a:gd name="connsiteY20" fmla="*/ 807244 h 921544"/>
              <a:gd name="connsiteX21" fmla="*/ 1285875 w 1714500"/>
              <a:gd name="connsiteY21" fmla="*/ 912019 h 921544"/>
              <a:gd name="connsiteX22" fmla="*/ 1150143 w 1714500"/>
              <a:gd name="connsiteY22" fmla="*/ 921544 h 921544"/>
              <a:gd name="connsiteX23" fmla="*/ 933450 w 1714500"/>
              <a:gd name="connsiteY23" fmla="*/ 890588 h 921544"/>
              <a:gd name="connsiteX24" fmla="*/ 685800 w 1714500"/>
              <a:gd name="connsiteY24" fmla="*/ 840582 h 921544"/>
              <a:gd name="connsiteX25" fmla="*/ 511968 w 1714500"/>
              <a:gd name="connsiteY25" fmla="*/ 790575 h 921544"/>
              <a:gd name="connsiteX26" fmla="*/ 376237 w 1714500"/>
              <a:gd name="connsiteY26" fmla="*/ 733425 h 921544"/>
              <a:gd name="connsiteX27" fmla="*/ 130969 w 1714500"/>
              <a:gd name="connsiteY27" fmla="*/ 657225 h 921544"/>
              <a:gd name="connsiteX28" fmla="*/ 0 w 1714500"/>
              <a:gd name="connsiteY28" fmla="*/ 535782 h 921544"/>
              <a:gd name="connsiteX29" fmla="*/ 35718 w 1714500"/>
              <a:gd name="connsiteY29" fmla="*/ 481013 h 921544"/>
              <a:gd name="connsiteX0" fmla="*/ 45243 w 1724025"/>
              <a:gd name="connsiteY0" fmla="*/ 481013 h 921544"/>
              <a:gd name="connsiteX1" fmla="*/ 145256 w 1724025"/>
              <a:gd name="connsiteY1" fmla="*/ 338138 h 921544"/>
              <a:gd name="connsiteX2" fmla="*/ 228600 w 1724025"/>
              <a:gd name="connsiteY2" fmla="*/ 297657 h 921544"/>
              <a:gd name="connsiteX3" fmla="*/ 333375 w 1724025"/>
              <a:gd name="connsiteY3" fmla="*/ 240507 h 921544"/>
              <a:gd name="connsiteX4" fmla="*/ 466725 w 1724025"/>
              <a:gd name="connsiteY4" fmla="*/ 119063 h 921544"/>
              <a:gd name="connsiteX5" fmla="*/ 628650 w 1724025"/>
              <a:gd name="connsiteY5" fmla="*/ 259557 h 921544"/>
              <a:gd name="connsiteX6" fmla="*/ 771525 w 1724025"/>
              <a:gd name="connsiteY6" fmla="*/ 333375 h 921544"/>
              <a:gd name="connsiteX7" fmla="*/ 816768 w 1724025"/>
              <a:gd name="connsiteY7" fmla="*/ 314325 h 921544"/>
              <a:gd name="connsiteX8" fmla="*/ 873918 w 1724025"/>
              <a:gd name="connsiteY8" fmla="*/ 247650 h 921544"/>
              <a:gd name="connsiteX9" fmla="*/ 952500 w 1724025"/>
              <a:gd name="connsiteY9" fmla="*/ 214313 h 921544"/>
              <a:gd name="connsiteX10" fmla="*/ 1052512 w 1724025"/>
              <a:gd name="connsiteY10" fmla="*/ 211932 h 921544"/>
              <a:gd name="connsiteX11" fmla="*/ 1154906 w 1724025"/>
              <a:gd name="connsiteY11" fmla="*/ 216694 h 921544"/>
              <a:gd name="connsiteX12" fmla="*/ 1195387 w 1724025"/>
              <a:gd name="connsiteY12" fmla="*/ 173832 h 921544"/>
              <a:gd name="connsiteX13" fmla="*/ 1257300 w 1724025"/>
              <a:gd name="connsiteY13" fmla="*/ 80963 h 921544"/>
              <a:gd name="connsiteX14" fmla="*/ 1331118 w 1724025"/>
              <a:gd name="connsiteY14" fmla="*/ 7144 h 921544"/>
              <a:gd name="connsiteX15" fmla="*/ 1393031 w 1724025"/>
              <a:gd name="connsiteY15" fmla="*/ 0 h 921544"/>
              <a:gd name="connsiteX16" fmla="*/ 1554956 w 1724025"/>
              <a:gd name="connsiteY16" fmla="*/ 14288 h 921544"/>
              <a:gd name="connsiteX17" fmla="*/ 1683543 w 1724025"/>
              <a:gd name="connsiteY17" fmla="*/ 85725 h 921544"/>
              <a:gd name="connsiteX18" fmla="*/ 1724025 w 1724025"/>
              <a:gd name="connsiteY18" fmla="*/ 85725 h 921544"/>
              <a:gd name="connsiteX19" fmla="*/ 1533525 w 1724025"/>
              <a:gd name="connsiteY19" fmla="*/ 721519 h 921544"/>
              <a:gd name="connsiteX20" fmla="*/ 1471612 w 1724025"/>
              <a:gd name="connsiteY20" fmla="*/ 807244 h 921544"/>
              <a:gd name="connsiteX21" fmla="*/ 1295400 w 1724025"/>
              <a:gd name="connsiteY21" fmla="*/ 912019 h 921544"/>
              <a:gd name="connsiteX22" fmla="*/ 1159668 w 1724025"/>
              <a:gd name="connsiteY22" fmla="*/ 921544 h 921544"/>
              <a:gd name="connsiteX23" fmla="*/ 942975 w 1724025"/>
              <a:gd name="connsiteY23" fmla="*/ 890588 h 921544"/>
              <a:gd name="connsiteX24" fmla="*/ 695325 w 1724025"/>
              <a:gd name="connsiteY24" fmla="*/ 840582 h 921544"/>
              <a:gd name="connsiteX25" fmla="*/ 521493 w 1724025"/>
              <a:gd name="connsiteY25" fmla="*/ 790575 h 921544"/>
              <a:gd name="connsiteX26" fmla="*/ 385762 w 1724025"/>
              <a:gd name="connsiteY26" fmla="*/ 733425 h 921544"/>
              <a:gd name="connsiteX27" fmla="*/ 140494 w 1724025"/>
              <a:gd name="connsiteY27" fmla="*/ 657225 h 921544"/>
              <a:gd name="connsiteX28" fmla="*/ 0 w 1724025"/>
              <a:gd name="connsiteY28" fmla="*/ 540545 h 921544"/>
              <a:gd name="connsiteX29" fmla="*/ 45243 w 1724025"/>
              <a:gd name="connsiteY29" fmla="*/ 481013 h 921544"/>
              <a:gd name="connsiteX0" fmla="*/ 45243 w 1724025"/>
              <a:gd name="connsiteY0" fmla="*/ 481013 h 921544"/>
              <a:gd name="connsiteX1" fmla="*/ 145256 w 1724025"/>
              <a:gd name="connsiteY1" fmla="*/ 338138 h 921544"/>
              <a:gd name="connsiteX2" fmla="*/ 228600 w 1724025"/>
              <a:gd name="connsiteY2" fmla="*/ 297657 h 921544"/>
              <a:gd name="connsiteX3" fmla="*/ 333375 w 1724025"/>
              <a:gd name="connsiteY3" fmla="*/ 240507 h 921544"/>
              <a:gd name="connsiteX4" fmla="*/ 466725 w 1724025"/>
              <a:gd name="connsiteY4" fmla="*/ 119063 h 921544"/>
              <a:gd name="connsiteX5" fmla="*/ 628650 w 1724025"/>
              <a:gd name="connsiteY5" fmla="*/ 259557 h 921544"/>
              <a:gd name="connsiteX6" fmla="*/ 771525 w 1724025"/>
              <a:gd name="connsiteY6" fmla="*/ 333375 h 921544"/>
              <a:gd name="connsiteX7" fmla="*/ 816768 w 1724025"/>
              <a:gd name="connsiteY7" fmla="*/ 314325 h 921544"/>
              <a:gd name="connsiteX8" fmla="*/ 873918 w 1724025"/>
              <a:gd name="connsiteY8" fmla="*/ 247650 h 921544"/>
              <a:gd name="connsiteX9" fmla="*/ 952500 w 1724025"/>
              <a:gd name="connsiteY9" fmla="*/ 214313 h 921544"/>
              <a:gd name="connsiteX10" fmla="*/ 1052512 w 1724025"/>
              <a:gd name="connsiteY10" fmla="*/ 211932 h 921544"/>
              <a:gd name="connsiteX11" fmla="*/ 1154906 w 1724025"/>
              <a:gd name="connsiteY11" fmla="*/ 216694 h 921544"/>
              <a:gd name="connsiteX12" fmla="*/ 1195387 w 1724025"/>
              <a:gd name="connsiteY12" fmla="*/ 173832 h 921544"/>
              <a:gd name="connsiteX13" fmla="*/ 1257300 w 1724025"/>
              <a:gd name="connsiteY13" fmla="*/ 80963 h 921544"/>
              <a:gd name="connsiteX14" fmla="*/ 1331118 w 1724025"/>
              <a:gd name="connsiteY14" fmla="*/ 7144 h 921544"/>
              <a:gd name="connsiteX15" fmla="*/ 1393031 w 1724025"/>
              <a:gd name="connsiteY15" fmla="*/ 0 h 921544"/>
              <a:gd name="connsiteX16" fmla="*/ 1554956 w 1724025"/>
              <a:gd name="connsiteY16" fmla="*/ 14288 h 921544"/>
              <a:gd name="connsiteX17" fmla="*/ 1683543 w 1724025"/>
              <a:gd name="connsiteY17" fmla="*/ 85725 h 921544"/>
              <a:gd name="connsiteX18" fmla="*/ 1724025 w 1724025"/>
              <a:gd name="connsiteY18" fmla="*/ 85725 h 921544"/>
              <a:gd name="connsiteX19" fmla="*/ 1533525 w 1724025"/>
              <a:gd name="connsiteY19" fmla="*/ 721519 h 921544"/>
              <a:gd name="connsiteX20" fmla="*/ 1471612 w 1724025"/>
              <a:gd name="connsiteY20" fmla="*/ 807244 h 921544"/>
              <a:gd name="connsiteX21" fmla="*/ 1295400 w 1724025"/>
              <a:gd name="connsiteY21" fmla="*/ 912019 h 921544"/>
              <a:gd name="connsiteX22" fmla="*/ 1159668 w 1724025"/>
              <a:gd name="connsiteY22" fmla="*/ 921544 h 921544"/>
              <a:gd name="connsiteX23" fmla="*/ 942975 w 1724025"/>
              <a:gd name="connsiteY23" fmla="*/ 890588 h 921544"/>
              <a:gd name="connsiteX24" fmla="*/ 695325 w 1724025"/>
              <a:gd name="connsiteY24" fmla="*/ 840582 h 921544"/>
              <a:gd name="connsiteX25" fmla="*/ 521493 w 1724025"/>
              <a:gd name="connsiteY25" fmla="*/ 790575 h 921544"/>
              <a:gd name="connsiteX26" fmla="*/ 395287 w 1724025"/>
              <a:gd name="connsiteY26" fmla="*/ 792956 h 921544"/>
              <a:gd name="connsiteX27" fmla="*/ 140494 w 1724025"/>
              <a:gd name="connsiteY27" fmla="*/ 657225 h 921544"/>
              <a:gd name="connsiteX28" fmla="*/ 0 w 1724025"/>
              <a:gd name="connsiteY28" fmla="*/ 540545 h 921544"/>
              <a:gd name="connsiteX29" fmla="*/ 45243 w 1724025"/>
              <a:gd name="connsiteY29" fmla="*/ 481013 h 921544"/>
              <a:gd name="connsiteX0" fmla="*/ 45243 w 1724025"/>
              <a:gd name="connsiteY0" fmla="*/ 481013 h 921544"/>
              <a:gd name="connsiteX1" fmla="*/ 145256 w 1724025"/>
              <a:gd name="connsiteY1" fmla="*/ 338138 h 921544"/>
              <a:gd name="connsiteX2" fmla="*/ 228600 w 1724025"/>
              <a:gd name="connsiteY2" fmla="*/ 297657 h 921544"/>
              <a:gd name="connsiteX3" fmla="*/ 333375 w 1724025"/>
              <a:gd name="connsiteY3" fmla="*/ 240507 h 921544"/>
              <a:gd name="connsiteX4" fmla="*/ 466725 w 1724025"/>
              <a:gd name="connsiteY4" fmla="*/ 119063 h 921544"/>
              <a:gd name="connsiteX5" fmla="*/ 628650 w 1724025"/>
              <a:gd name="connsiteY5" fmla="*/ 259557 h 921544"/>
              <a:gd name="connsiteX6" fmla="*/ 771525 w 1724025"/>
              <a:gd name="connsiteY6" fmla="*/ 333375 h 921544"/>
              <a:gd name="connsiteX7" fmla="*/ 816768 w 1724025"/>
              <a:gd name="connsiteY7" fmla="*/ 314325 h 921544"/>
              <a:gd name="connsiteX8" fmla="*/ 873918 w 1724025"/>
              <a:gd name="connsiteY8" fmla="*/ 247650 h 921544"/>
              <a:gd name="connsiteX9" fmla="*/ 952500 w 1724025"/>
              <a:gd name="connsiteY9" fmla="*/ 214313 h 921544"/>
              <a:gd name="connsiteX10" fmla="*/ 1052512 w 1724025"/>
              <a:gd name="connsiteY10" fmla="*/ 211932 h 921544"/>
              <a:gd name="connsiteX11" fmla="*/ 1154906 w 1724025"/>
              <a:gd name="connsiteY11" fmla="*/ 216694 h 921544"/>
              <a:gd name="connsiteX12" fmla="*/ 1195387 w 1724025"/>
              <a:gd name="connsiteY12" fmla="*/ 173832 h 921544"/>
              <a:gd name="connsiteX13" fmla="*/ 1257300 w 1724025"/>
              <a:gd name="connsiteY13" fmla="*/ 80963 h 921544"/>
              <a:gd name="connsiteX14" fmla="*/ 1331118 w 1724025"/>
              <a:gd name="connsiteY14" fmla="*/ 7144 h 921544"/>
              <a:gd name="connsiteX15" fmla="*/ 1393031 w 1724025"/>
              <a:gd name="connsiteY15" fmla="*/ 0 h 921544"/>
              <a:gd name="connsiteX16" fmla="*/ 1554956 w 1724025"/>
              <a:gd name="connsiteY16" fmla="*/ 14288 h 921544"/>
              <a:gd name="connsiteX17" fmla="*/ 1683543 w 1724025"/>
              <a:gd name="connsiteY17" fmla="*/ 85725 h 921544"/>
              <a:gd name="connsiteX18" fmla="*/ 1724025 w 1724025"/>
              <a:gd name="connsiteY18" fmla="*/ 85725 h 921544"/>
              <a:gd name="connsiteX19" fmla="*/ 1533525 w 1724025"/>
              <a:gd name="connsiteY19" fmla="*/ 721519 h 921544"/>
              <a:gd name="connsiteX20" fmla="*/ 1471612 w 1724025"/>
              <a:gd name="connsiteY20" fmla="*/ 807244 h 921544"/>
              <a:gd name="connsiteX21" fmla="*/ 1295400 w 1724025"/>
              <a:gd name="connsiteY21" fmla="*/ 912019 h 921544"/>
              <a:gd name="connsiteX22" fmla="*/ 1159668 w 1724025"/>
              <a:gd name="connsiteY22" fmla="*/ 921544 h 921544"/>
              <a:gd name="connsiteX23" fmla="*/ 942975 w 1724025"/>
              <a:gd name="connsiteY23" fmla="*/ 890588 h 921544"/>
              <a:gd name="connsiteX24" fmla="*/ 695325 w 1724025"/>
              <a:gd name="connsiteY24" fmla="*/ 840582 h 921544"/>
              <a:gd name="connsiteX25" fmla="*/ 545306 w 1724025"/>
              <a:gd name="connsiteY25" fmla="*/ 850107 h 921544"/>
              <a:gd name="connsiteX26" fmla="*/ 395287 w 1724025"/>
              <a:gd name="connsiteY26" fmla="*/ 792956 h 921544"/>
              <a:gd name="connsiteX27" fmla="*/ 140494 w 1724025"/>
              <a:gd name="connsiteY27" fmla="*/ 657225 h 921544"/>
              <a:gd name="connsiteX28" fmla="*/ 0 w 1724025"/>
              <a:gd name="connsiteY28" fmla="*/ 540545 h 921544"/>
              <a:gd name="connsiteX29" fmla="*/ 45243 w 1724025"/>
              <a:gd name="connsiteY29" fmla="*/ 481013 h 921544"/>
              <a:gd name="connsiteX0" fmla="*/ 45243 w 1724025"/>
              <a:gd name="connsiteY0" fmla="*/ 481013 h 921544"/>
              <a:gd name="connsiteX1" fmla="*/ 145256 w 1724025"/>
              <a:gd name="connsiteY1" fmla="*/ 338138 h 921544"/>
              <a:gd name="connsiteX2" fmla="*/ 228600 w 1724025"/>
              <a:gd name="connsiteY2" fmla="*/ 297657 h 921544"/>
              <a:gd name="connsiteX3" fmla="*/ 333375 w 1724025"/>
              <a:gd name="connsiteY3" fmla="*/ 240507 h 921544"/>
              <a:gd name="connsiteX4" fmla="*/ 466725 w 1724025"/>
              <a:gd name="connsiteY4" fmla="*/ 119063 h 921544"/>
              <a:gd name="connsiteX5" fmla="*/ 628650 w 1724025"/>
              <a:gd name="connsiteY5" fmla="*/ 259557 h 921544"/>
              <a:gd name="connsiteX6" fmla="*/ 771525 w 1724025"/>
              <a:gd name="connsiteY6" fmla="*/ 333375 h 921544"/>
              <a:gd name="connsiteX7" fmla="*/ 816768 w 1724025"/>
              <a:gd name="connsiteY7" fmla="*/ 314325 h 921544"/>
              <a:gd name="connsiteX8" fmla="*/ 873918 w 1724025"/>
              <a:gd name="connsiteY8" fmla="*/ 247650 h 921544"/>
              <a:gd name="connsiteX9" fmla="*/ 952500 w 1724025"/>
              <a:gd name="connsiteY9" fmla="*/ 214313 h 921544"/>
              <a:gd name="connsiteX10" fmla="*/ 1052512 w 1724025"/>
              <a:gd name="connsiteY10" fmla="*/ 211932 h 921544"/>
              <a:gd name="connsiteX11" fmla="*/ 1154906 w 1724025"/>
              <a:gd name="connsiteY11" fmla="*/ 216694 h 921544"/>
              <a:gd name="connsiteX12" fmla="*/ 1195387 w 1724025"/>
              <a:gd name="connsiteY12" fmla="*/ 173832 h 921544"/>
              <a:gd name="connsiteX13" fmla="*/ 1257300 w 1724025"/>
              <a:gd name="connsiteY13" fmla="*/ 80963 h 921544"/>
              <a:gd name="connsiteX14" fmla="*/ 1331118 w 1724025"/>
              <a:gd name="connsiteY14" fmla="*/ 7144 h 921544"/>
              <a:gd name="connsiteX15" fmla="*/ 1393031 w 1724025"/>
              <a:gd name="connsiteY15" fmla="*/ 0 h 921544"/>
              <a:gd name="connsiteX16" fmla="*/ 1554956 w 1724025"/>
              <a:gd name="connsiteY16" fmla="*/ 14288 h 921544"/>
              <a:gd name="connsiteX17" fmla="*/ 1683543 w 1724025"/>
              <a:gd name="connsiteY17" fmla="*/ 85725 h 921544"/>
              <a:gd name="connsiteX18" fmla="*/ 1724025 w 1724025"/>
              <a:gd name="connsiteY18" fmla="*/ 85725 h 921544"/>
              <a:gd name="connsiteX19" fmla="*/ 1533525 w 1724025"/>
              <a:gd name="connsiteY19" fmla="*/ 721519 h 921544"/>
              <a:gd name="connsiteX20" fmla="*/ 1471612 w 1724025"/>
              <a:gd name="connsiteY20" fmla="*/ 807244 h 921544"/>
              <a:gd name="connsiteX21" fmla="*/ 1295400 w 1724025"/>
              <a:gd name="connsiteY21" fmla="*/ 912019 h 921544"/>
              <a:gd name="connsiteX22" fmla="*/ 1159668 w 1724025"/>
              <a:gd name="connsiteY22" fmla="*/ 921544 h 921544"/>
              <a:gd name="connsiteX23" fmla="*/ 942975 w 1724025"/>
              <a:gd name="connsiteY23" fmla="*/ 890588 h 921544"/>
              <a:gd name="connsiteX24" fmla="*/ 769144 w 1724025"/>
              <a:gd name="connsiteY24" fmla="*/ 895351 h 921544"/>
              <a:gd name="connsiteX25" fmla="*/ 545306 w 1724025"/>
              <a:gd name="connsiteY25" fmla="*/ 850107 h 921544"/>
              <a:gd name="connsiteX26" fmla="*/ 395287 w 1724025"/>
              <a:gd name="connsiteY26" fmla="*/ 792956 h 921544"/>
              <a:gd name="connsiteX27" fmla="*/ 140494 w 1724025"/>
              <a:gd name="connsiteY27" fmla="*/ 657225 h 921544"/>
              <a:gd name="connsiteX28" fmla="*/ 0 w 1724025"/>
              <a:gd name="connsiteY28" fmla="*/ 540545 h 921544"/>
              <a:gd name="connsiteX29" fmla="*/ 45243 w 1724025"/>
              <a:gd name="connsiteY29" fmla="*/ 481013 h 921544"/>
              <a:gd name="connsiteX0" fmla="*/ 45243 w 1724025"/>
              <a:gd name="connsiteY0" fmla="*/ 481013 h 940595"/>
              <a:gd name="connsiteX1" fmla="*/ 145256 w 1724025"/>
              <a:gd name="connsiteY1" fmla="*/ 338138 h 940595"/>
              <a:gd name="connsiteX2" fmla="*/ 228600 w 1724025"/>
              <a:gd name="connsiteY2" fmla="*/ 297657 h 940595"/>
              <a:gd name="connsiteX3" fmla="*/ 333375 w 1724025"/>
              <a:gd name="connsiteY3" fmla="*/ 240507 h 940595"/>
              <a:gd name="connsiteX4" fmla="*/ 466725 w 1724025"/>
              <a:gd name="connsiteY4" fmla="*/ 119063 h 940595"/>
              <a:gd name="connsiteX5" fmla="*/ 628650 w 1724025"/>
              <a:gd name="connsiteY5" fmla="*/ 259557 h 940595"/>
              <a:gd name="connsiteX6" fmla="*/ 771525 w 1724025"/>
              <a:gd name="connsiteY6" fmla="*/ 333375 h 940595"/>
              <a:gd name="connsiteX7" fmla="*/ 816768 w 1724025"/>
              <a:gd name="connsiteY7" fmla="*/ 314325 h 940595"/>
              <a:gd name="connsiteX8" fmla="*/ 873918 w 1724025"/>
              <a:gd name="connsiteY8" fmla="*/ 247650 h 940595"/>
              <a:gd name="connsiteX9" fmla="*/ 952500 w 1724025"/>
              <a:gd name="connsiteY9" fmla="*/ 214313 h 940595"/>
              <a:gd name="connsiteX10" fmla="*/ 1052512 w 1724025"/>
              <a:gd name="connsiteY10" fmla="*/ 211932 h 940595"/>
              <a:gd name="connsiteX11" fmla="*/ 1154906 w 1724025"/>
              <a:gd name="connsiteY11" fmla="*/ 216694 h 940595"/>
              <a:gd name="connsiteX12" fmla="*/ 1195387 w 1724025"/>
              <a:gd name="connsiteY12" fmla="*/ 173832 h 940595"/>
              <a:gd name="connsiteX13" fmla="*/ 1257300 w 1724025"/>
              <a:gd name="connsiteY13" fmla="*/ 80963 h 940595"/>
              <a:gd name="connsiteX14" fmla="*/ 1331118 w 1724025"/>
              <a:gd name="connsiteY14" fmla="*/ 7144 h 940595"/>
              <a:gd name="connsiteX15" fmla="*/ 1393031 w 1724025"/>
              <a:gd name="connsiteY15" fmla="*/ 0 h 940595"/>
              <a:gd name="connsiteX16" fmla="*/ 1554956 w 1724025"/>
              <a:gd name="connsiteY16" fmla="*/ 14288 h 940595"/>
              <a:gd name="connsiteX17" fmla="*/ 1683543 w 1724025"/>
              <a:gd name="connsiteY17" fmla="*/ 85725 h 940595"/>
              <a:gd name="connsiteX18" fmla="*/ 1724025 w 1724025"/>
              <a:gd name="connsiteY18" fmla="*/ 85725 h 940595"/>
              <a:gd name="connsiteX19" fmla="*/ 1533525 w 1724025"/>
              <a:gd name="connsiteY19" fmla="*/ 721519 h 940595"/>
              <a:gd name="connsiteX20" fmla="*/ 1471612 w 1724025"/>
              <a:gd name="connsiteY20" fmla="*/ 807244 h 940595"/>
              <a:gd name="connsiteX21" fmla="*/ 1295400 w 1724025"/>
              <a:gd name="connsiteY21" fmla="*/ 912019 h 940595"/>
              <a:gd name="connsiteX22" fmla="*/ 1159668 w 1724025"/>
              <a:gd name="connsiteY22" fmla="*/ 921544 h 940595"/>
              <a:gd name="connsiteX23" fmla="*/ 969168 w 1724025"/>
              <a:gd name="connsiteY23" fmla="*/ 940595 h 940595"/>
              <a:gd name="connsiteX24" fmla="*/ 769144 w 1724025"/>
              <a:gd name="connsiteY24" fmla="*/ 895351 h 940595"/>
              <a:gd name="connsiteX25" fmla="*/ 545306 w 1724025"/>
              <a:gd name="connsiteY25" fmla="*/ 850107 h 940595"/>
              <a:gd name="connsiteX26" fmla="*/ 395287 w 1724025"/>
              <a:gd name="connsiteY26" fmla="*/ 792956 h 940595"/>
              <a:gd name="connsiteX27" fmla="*/ 140494 w 1724025"/>
              <a:gd name="connsiteY27" fmla="*/ 657225 h 940595"/>
              <a:gd name="connsiteX28" fmla="*/ 0 w 1724025"/>
              <a:gd name="connsiteY28" fmla="*/ 540545 h 940595"/>
              <a:gd name="connsiteX29" fmla="*/ 45243 w 1724025"/>
              <a:gd name="connsiteY29" fmla="*/ 481013 h 940595"/>
              <a:gd name="connsiteX0" fmla="*/ 45243 w 1724025"/>
              <a:gd name="connsiteY0" fmla="*/ 481013 h 962025"/>
              <a:gd name="connsiteX1" fmla="*/ 145256 w 1724025"/>
              <a:gd name="connsiteY1" fmla="*/ 338138 h 962025"/>
              <a:gd name="connsiteX2" fmla="*/ 228600 w 1724025"/>
              <a:gd name="connsiteY2" fmla="*/ 297657 h 962025"/>
              <a:gd name="connsiteX3" fmla="*/ 333375 w 1724025"/>
              <a:gd name="connsiteY3" fmla="*/ 240507 h 962025"/>
              <a:gd name="connsiteX4" fmla="*/ 466725 w 1724025"/>
              <a:gd name="connsiteY4" fmla="*/ 119063 h 962025"/>
              <a:gd name="connsiteX5" fmla="*/ 628650 w 1724025"/>
              <a:gd name="connsiteY5" fmla="*/ 259557 h 962025"/>
              <a:gd name="connsiteX6" fmla="*/ 771525 w 1724025"/>
              <a:gd name="connsiteY6" fmla="*/ 333375 h 962025"/>
              <a:gd name="connsiteX7" fmla="*/ 816768 w 1724025"/>
              <a:gd name="connsiteY7" fmla="*/ 314325 h 962025"/>
              <a:gd name="connsiteX8" fmla="*/ 873918 w 1724025"/>
              <a:gd name="connsiteY8" fmla="*/ 247650 h 962025"/>
              <a:gd name="connsiteX9" fmla="*/ 952500 w 1724025"/>
              <a:gd name="connsiteY9" fmla="*/ 214313 h 962025"/>
              <a:gd name="connsiteX10" fmla="*/ 1052512 w 1724025"/>
              <a:gd name="connsiteY10" fmla="*/ 211932 h 962025"/>
              <a:gd name="connsiteX11" fmla="*/ 1154906 w 1724025"/>
              <a:gd name="connsiteY11" fmla="*/ 216694 h 962025"/>
              <a:gd name="connsiteX12" fmla="*/ 1195387 w 1724025"/>
              <a:gd name="connsiteY12" fmla="*/ 173832 h 962025"/>
              <a:gd name="connsiteX13" fmla="*/ 1257300 w 1724025"/>
              <a:gd name="connsiteY13" fmla="*/ 80963 h 962025"/>
              <a:gd name="connsiteX14" fmla="*/ 1331118 w 1724025"/>
              <a:gd name="connsiteY14" fmla="*/ 7144 h 962025"/>
              <a:gd name="connsiteX15" fmla="*/ 1393031 w 1724025"/>
              <a:gd name="connsiteY15" fmla="*/ 0 h 962025"/>
              <a:gd name="connsiteX16" fmla="*/ 1554956 w 1724025"/>
              <a:gd name="connsiteY16" fmla="*/ 14288 h 962025"/>
              <a:gd name="connsiteX17" fmla="*/ 1683543 w 1724025"/>
              <a:gd name="connsiteY17" fmla="*/ 85725 h 962025"/>
              <a:gd name="connsiteX18" fmla="*/ 1724025 w 1724025"/>
              <a:gd name="connsiteY18" fmla="*/ 85725 h 962025"/>
              <a:gd name="connsiteX19" fmla="*/ 1533525 w 1724025"/>
              <a:gd name="connsiteY19" fmla="*/ 721519 h 962025"/>
              <a:gd name="connsiteX20" fmla="*/ 1471612 w 1724025"/>
              <a:gd name="connsiteY20" fmla="*/ 807244 h 962025"/>
              <a:gd name="connsiteX21" fmla="*/ 1295400 w 1724025"/>
              <a:gd name="connsiteY21" fmla="*/ 912019 h 962025"/>
              <a:gd name="connsiteX22" fmla="*/ 1171575 w 1724025"/>
              <a:gd name="connsiteY22" fmla="*/ 962025 h 962025"/>
              <a:gd name="connsiteX23" fmla="*/ 969168 w 1724025"/>
              <a:gd name="connsiteY23" fmla="*/ 940595 h 962025"/>
              <a:gd name="connsiteX24" fmla="*/ 769144 w 1724025"/>
              <a:gd name="connsiteY24" fmla="*/ 895351 h 962025"/>
              <a:gd name="connsiteX25" fmla="*/ 545306 w 1724025"/>
              <a:gd name="connsiteY25" fmla="*/ 850107 h 962025"/>
              <a:gd name="connsiteX26" fmla="*/ 395287 w 1724025"/>
              <a:gd name="connsiteY26" fmla="*/ 792956 h 962025"/>
              <a:gd name="connsiteX27" fmla="*/ 140494 w 1724025"/>
              <a:gd name="connsiteY27" fmla="*/ 657225 h 962025"/>
              <a:gd name="connsiteX28" fmla="*/ 0 w 1724025"/>
              <a:gd name="connsiteY28" fmla="*/ 540545 h 962025"/>
              <a:gd name="connsiteX29" fmla="*/ 45243 w 1724025"/>
              <a:gd name="connsiteY29" fmla="*/ 481013 h 962025"/>
              <a:gd name="connsiteX0" fmla="*/ 45243 w 1724025"/>
              <a:gd name="connsiteY0" fmla="*/ 481013 h 962025"/>
              <a:gd name="connsiteX1" fmla="*/ 145256 w 1724025"/>
              <a:gd name="connsiteY1" fmla="*/ 338138 h 962025"/>
              <a:gd name="connsiteX2" fmla="*/ 228600 w 1724025"/>
              <a:gd name="connsiteY2" fmla="*/ 297657 h 962025"/>
              <a:gd name="connsiteX3" fmla="*/ 333375 w 1724025"/>
              <a:gd name="connsiteY3" fmla="*/ 240507 h 962025"/>
              <a:gd name="connsiteX4" fmla="*/ 466725 w 1724025"/>
              <a:gd name="connsiteY4" fmla="*/ 119063 h 962025"/>
              <a:gd name="connsiteX5" fmla="*/ 628650 w 1724025"/>
              <a:gd name="connsiteY5" fmla="*/ 259557 h 962025"/>
              <a:gd name="connsiteX6" fmla="*/ 771525 w 1724025"/>
              <a:gd name="connsiteY6" fmla="*/ 333375 h 962025"/>
              <a:gd name="connsiteX7" fmla="*/ 816768 w 1724025"/>
              <a:gd name="connsiteY7" fmla="*/ 314325 h 962025"/>
              <a:gd name="connsiteX8" fmla="*/ 873918 w 1724025"/>
              <a:gd name="connsiteY8" fmla="*/ 247650 h 962025"/>
              <a:gd name="connsiteX9" fmla="*/ 952500 w 1724025"/>
              <a:gd name="connsiteY9" fmla="*/ 214313 h 962025"/>
              <a:gd name="connsiteX10" fmla="*/ 1052512 w 1724025"/>
              <a:gd name="connsiteY10" fmla="*/ 211932 h 962025"/>
              <a:gd name="connsiteX11" fmla="*/ 1154906 w 1724025"/>
              <a:gd name="connsiteY11" fmla="*/ 216694 h 962025"/>
              <a:gd name="connsiteX12" fmla="*/ 1195387 w 1724025"/>
              <a:gd name="connsiteY12" fmla="*/ 173832 h 962025"/>
              <a:gd name="connsiteX13" fmla="*/ 1257300 w 1724025"/>
              <a:gd name="connsiteY13" fmla="*/ 80963 h 962025"/>
              <a:gd name="connsiteX14" fmla="*/ 1331118 w 1724025"/>
              <a:gd name="connsiteY14" fmla="*/ 7144 h 962025"/>
              <a:gd name="connsiteX15" fmla="*/ 1393031 w 1724025"/>
              <a:gd name="connsiteY15" fmla="*/ 0 h 962025"/>
              <a:gd name="connsiteX16" fmla="*/ 1554956 w 1724025"/>
              <a:gd name="connsiteY16" fmla="*/ 14288 h 962025"/>
              <a:gd name="connsiteX17" fmla="*/ 1645443 w 1724025"/>
              <a:gd name="connsiteY17" fmla="*/ 54769 h 962025"/>
              <a:gd name="connsiteX18" fmla="*/ 1724025 w 1724025"/>
              <a:gd name="connsiteY18" fmla="*/ 85725 h 962025"/>
              <a:gd name="connsiteX19" fmla="*/ 1533525 w 1724025"/>
              <a:gd name="connsiteY19" fmla="*/ 721519 h 962025"/>
              <a:gd name="connsiteX20" fmla="*/ 1471612 w 1724025"/>
              <a:gd name="connsiteY20" fmla="*/ 807244 h 962025"/>
              <a:gd name="connsiteX21" fmla="*/ 1295400 w 1724025"/>
              <a:gd name="connsiteY21" fmla="*/ 912019 h 962025"/>
              <a:gd name="connsiteX22" fmla="*/ 1171575 w 1724025"/>
              <a:gd name="connsiteY22" fmla="*/ 962025 h 962025"/>
              <a:gd name="connsiteX23" fmla="*/ 969168 w 1724025"/>
              <a:gd name="connsiteY23" fmla="*/ 940595 h 962025"/>
              <a:gd name="connsiteX24" fmla="*/ 769144 w 1724025"/>
              <a:gd name="connsiteY24" fmla="*/ 895351 h 962025"/>
              <a:gd name="connsiteX25" fmla="*/ 545306 w 1724025"/>
              <a:gd name="connsiteY25" fmla="*/ 850107 h 962025"/>
              <a:gd name="connsiteX26" fmla="*/ 395287 w 1724025"/>
              <a:gd name="connsiteY26" fmla="*/ 792956 h 962025"/>
              <a:gd name="connsiteX27" fmla="*/ 140494 w 1724025"/>
              <a:gd name="connsiteY27" fmla="*/ 657225 h 962025"/>
              <a:gd name="connsiteX28" fmla="*/ 0 w 1724025"/>
              <a:gd name="connsiteY28" fmla="*/ 540545 h 962025"/>
              <a:gd name="connsiteX29" fmla="*/ 45243 w 1724025"/>
              <a:gd name="connsiteY29" fmla="*/ 481013 h 962025"/>
              <a:gd name="connsiteX0" fmla="*/ 45243 w 1724025"/>
              <a:gd name="connsiteY0" fmla="*/ 481013 h 962025"/>
              <a:gd name="connsiteX1" fmla="*/ 145256 w 1724025"/>
              <a:gd name="connsiteY1" fmla="*/ 338138 h 962025"/>
              <a:gd name="connsiteX2" fmla="*/ 228600 w 1724025"/>
              <a:gd name="connsiteY2" fmla="*/ 297657 h 962025"/>
              <a:gd name="connsiteX3" fmla="*/ 333375 w 1724025"/>
              <a:gd name="connsiteY3" fmla="*/ 240507 h 962025"/>
              <a:gd name="connsiteX4" fmla="*/ 435769 w 1724025"/>
              <a:gd name="connsiteY4" fmla="*/ 150019 h 962025"/>
              <a:gd name="connsiteX5" fmla="*/ 628650 w 1724025"/>
              <a:gd name="connsiteY5" fmla="*/ 259557 h 962025"/>
              <a:gd name="connsiteX6" fmla="*/ 771525 w 1724025"/>
              <a:gd name="connsiteY6" fmla="*/ 333375 h 962025"/>
              <a:gd name="connsiteX7" fmla="*/ 816768 w 1724025"/>
              <a:gd name="connsiteY7" fmla="*/ 314325 h 962025"/>
              <a:gd name="connsiteX8" fmla="*/ 873918 w 1724025"/>
              <a:gd name="connsiteY8" fmla="*/ 247650 h 962025"/>
              <a:gd name="connsiteX9" fmla="*/ 952500 w 1724025"/>
              <a:gd name="connsiteY9" fmla="*/ 214313 h 962025"/>
              <a:gd name="connsiteX10" fmla="*/ 1052512 w 1724025"/>
              <a:gd name="connsiteY10" fmla="*/ 211932 h 962025"/>
              <a:gd name="connsiteX11" fmla="*/ 1154906 w 1724025"/>
              <a:gd name="connsiteY11" fmla="*/ 216694 h 962025"/>
              <a:gd name="connsiteX12" fmla="*/ 1195387 w 1724025"/>
              <a:gd name="connsiteY12" fmla="*/ 173832 h 962025"/>
              <a:gd name="connsiteX13" fmla="*/ 1257300 w 1724025"/>
              <a:gd name="connsiteY13" fmla="*/ 80963 h 962025"/>
              <a:gd name="connsiteX14" fmla="*/ 1331118 w 1724025"/>
              <a:gd name="connsiteY14" fmla="*/ 7144 h 962025"/>
              <a:gd name="connsiteX15" fmla="*/ 1393031 w 1724025"/>
              <a:gd name="connsiteY15" fmla="*/ 0 h 962025"/>
              <a:gd name="connsiteX16" fmla="*/ 1554956 w 1724025"/>
              <a:gd name="connsiteY16" fmla="*/ 14288 h 962025"/>
              <a:gd name="connsiteX17" fmla="*/ 1645443 w 1724025"/>
              <a:gd name="connsiteY17" fmla="*/ 54769 h 962025"/>
              <a:gd name="connsiteX18" fmla="*/ 1724025 w 1724025"/>
              <a:gd name="connsiteY18" fmla="*/ 85725 h 962025"/>
              <a:gd name="connsiteX19" fmla="*/ 1533525 w 1724025"/>
              <a:gd name="connsiteY19" fmla="*/ 721519 h 962025"/>
              <a:gd name="connsiteX20" fmla="*/ 1471612 w 1724025"/>
              <a:gd name="connsiteY20" fmla="*/ 807244 h 962025"/>
              <a:gd name="connsiteX21" fmla="*/ 1295400 w 1724025"/>
              <a:gd name="connsiteY21" fmla="*/ 912019 h 962025"/>
              <a:gd name="connsiteX22" fmla="*/ 1171575 w 1724025"/>
              <a:gd name="connsiteY22" fmla="*/ 962025 h 962025"/>
              <a:gd name="connsiteX23" fmla="*/ 969168 w 1724025"/>
              <a:gd name="connsiteY23" fmla="*/ 940595 h 962025"/>
              <a:gd name="connsiteX24" fmla="*/ 769144 w 1724025"/>
              <a:gd name="connsiteY24" fmla="*/ 895351 h 962025"/>
              <a:gd name="connsiteX25" fmla="*/ 545306 w 1724025"/>
              <a:gd name="connsiteY25" fmla="*/ 850107 h 962025"/>
              <a:gd name="connsiteX26" fmla="*/ 395287 w 1724025"/>
              <a:gd name="connsiteY26" fmla="*/ 792956 h 962025"/>
              <a:gd name="connsiteX27" fmla="*/ 140494 w 1724025"/>
              <a:gd name="connsiteY27" fmla="*/ 657225 h 962025"/>
              <a:gd name="connsiteX28" fmla="*/ 0 w 1724025"/>
              <a:gd name="connsiteY28" fmla="*/ 540545 h 962025"/>
              <a:gd name="connsiteX29" fmla="*/ 45243 w 1724025"/>
              <a:gd name="connsiteY29" fmla="*/ 481013 h 962025"/>
              <a:gd name="connsiteX0" fmla="*/ 45243 w 1724025"/>
              <a:gd name="connsiteY0" fmla="*/ 481013 h 962025"/>
              <a:gd name="connsiteX1" fmla="*/ 145256 w 1724025"/>
              <a:gd name="connsiteY1" fmla="*/ 338138 h 962025"/>
              <a:gd name="connsiteX2" fmla="*/ 228600 w 1724025"/>
              <a:gd name="connsiteY2" fmla="*/ 297657 h 962025"/>
              <a:gd name="connsiteX3" fmla="*/ 333375 w 1724025"/>
              <a:gd name="connsiteY3" fmla="*/ 240507 h 962025"/>
              <a:gd name="connsiteX4" fmla="*/ 435769 w 1724025"/>
              <a:gd name="connsiteY4" fmla="*/ 150019 h 962025"/>
              <a:gd name="connsiteX5" fmla="*/ 616744 w 1724025"/>
              <a:gd name="connsiteY5" fmla="*/ 276225 h 962025"/>
              <a:gd name="connsiteX6" fmla="*/ 771525 w 1724025"/>
              <a:gd name="connsiteY6" fmla="*/ 333375 h 962025"/>
              <a:gd name="connsiteX7" fmla="*/ 816768 w 1724025"/>
              <a:gd name="connsiteY7" fmla="*/ 314325 h 962025"/>
              <a:gd name="connsiteX8" fmla="*/ 873918 w 1724025"/>
              <a:gd name="connsiteY8" fmla="*/ 247650 h 962025"/>
              <a:gd name="connsiteX9" fmla="*/ 952500 w 1724025"/>
              <a:gd name="connsiteY9" fmla="*/ 214313 h 962025"/>
              <a:gd name="connsiteX10" fmla="*/ 1052512 w 1724025"/>
              <a:gd name="connsiteY10" fmla="*/ 211932 h 962025"/>
              <a:gd name="connsiteX11" fmla="*/ 1154906 w 1724025"/>
              <a:gd name="connsiteY11" fmla="*/ 216694 h 962025"/>
              <a:gd name="connsiteX12" fmla="*/ 1195387 w 1724025"/>
              <a:gd name="connsiteY12" fmla="*/ 173832 h 962025"/>
              <a:gd name="connsiteX13" fmla="*/ 1257300 w 1724025"/>
              <a:gd name="connsiteY13" fmla="*/ 80963 h 962025"/>
              <a:gd name="connsiteX14" fmla="*/ 1331118 w 1724025"/>
              <a:gd name="connsiteY14" fmla="*/ 7144 h 962025"/>
              <a:gd name="connsiteX15" fmla="*/ 1393031 w 1724025"/>
              <a:gd name="connsiteY15" fmla="*/ 0 h 962025"/>
              <a:gd name="connsiteX16" fmla="*/ 1554956 w 1724025"/>
              <a:gd name="connsiteY16" fmla="*/ 14288 h 962025"/>
              <a:gd name="connsiteX17" fmla="*/ 1645443 w 1724025"/>
              <a:gd name="connsiteY17" fmla="*/ 54769 h 962025"/>
              <a:gd name="connsiteX18" fmla="*/ 1724025 w 1724025"/>
              <a:gd name="connsiteY18" fmla="*/ 85725 h 962025"/>
              <a:gd name="connsiteX19" fmla="*/ 1533525 w 1724025"/>
              <a:gd name="connsiteY19" fmla="*/ 721519 h 962025"/>
              <a:gd name="connsiteX20" fmla="*/ 1471612 w 1724025"/>
              <a:gd name="connsiteY20" fmla="*/ 807244 h 962025"/>
              <a:gd name="connsiteX21" fmla="*/ 1295400 w 1724025"/>
              <a:gd name="connsiteY21" fmla="*/ 912019 h 962025"/>
              <a:gd name="connsiteX22" fmla="*/ 1171575 w 1724025"/>
              <a:gd name="connsiteY22" fmla="*/ 962025 h 962025"/>
              <a:gd name="connsiteX23" fmla="*/ 969168 w 1724025"/>
              <a:gd name="connsiteY23" fmla="*/ 940595 h 962025"/>
              <a:gd name="connsiteX24" fmla="*/ 769144 w 1724025"/>
              <a:gd name="connsiteY24" fmla="*/ 895351 h 962025"/>
              <a:gd name="connsiteX25" fmla="*/ 545306 w 1724025"/>
              <a:gd name="connsiteY25" fmla="*/ 850107 h 962025"/>
              <a:gd name="connsiteX26" fmla="*/ 395287 w 1724025"/>
              <a:gd name="connsiteY26" fmla="*/ 792956 h 962025"/>
              <a:gd name="connsiteX27" fmla="*/ 140494 w 1724025"/>
              <a:gd name="connsiteY27" fmla="*/ 657225 h 962025"/>
              <a:gd name="connsiteX28" fmla="*/ 0 w 1724025"/>
              <a:gd name="connsiteY28" fmla="*/ 540545 h 962025"/>
              <a:gd name="connsiteX29" fmla="*/ 45243 w 1724025"/>
              <a:gd name="connsiteY29" fmla="*/ 481013 h 962025"/>
              <a:gd name="connsiteX0" fmla="*/ 45243 w 1724025"/>
              <a:gd name="connsiteY0" fmla="*/ 481013 h 962025"/>
              <a:gd name="connsiteX1" fmla="*/ 145256 w 1724025"/>
              <a:gd name="connsiteY1" fmla="*/ 338138 h 962025"/>
              <a:gd name="connsiteX2" fmla="*/ 228600 w 1724025"/>
              <a:gd name="connsiteY2" fmla="*/ 297657 h 962025"/>
              <a:gd name="connsiteX3" fmla="*/ 333375 w 1724025"/>
              <a:gd name="connsiteY3" fmla="*/ 240507 h 962025"/>
              <a:gd name="connsiteX4" fmla="*/ 435769 w 1724025"/>
              <a:gd name="connsiteY4" fmla="*/ 271463 h 962025"/>
              <a:gd name="connsiteX5" fmla="*/ 616744 w 1724025"/>
              <a:gd name="connsiteY5" fmla="*/ 276225 h 962025"/>
              <a:gd name="connsiteX6" fmla="*/ 771525 w 1724025"/>
              <a:gd name="connsiteY6" fmla="*/ 333375 h 962025"/>
              <a:gd name="connsiteX7" fmla="*/ 816768 w 1724025"/>
              <a:gd name="connsiteY7" fmla="*/ 314325 h 962025"/>
              <a:gd name="connsiteX8" fmla="*/ 873918 w 1724025"/>
              <a:gd name="connsiteY8" fmla="*/ 247650 h 962025"/>
              <a:gd name="connsiteX9" fmla="*/ 952500 w 1724025"/>
              <a:gd name="connsiteY9" fmla="*/ 214313 h 962025"/>
              <a:gd name="connsiteX10" fmla="*/ 1052512 w 1724025"/>
              <a:gd name="connsiteY10" fmla="*/ 211932 h 962025"/>
              <a:gd name="connsiteX11" fmla="*/ 1154906 w 1724025"/>
              <a:gd name="connsiteY11" fmla="*/ 216694 h 962025"/>
              <a:gd name="connsiteX12" fmla="*/ 1195387 w 1724025"/>
              <a:gd name="connsiteY12" fmla="*/ 173832 h 962025"/>
              <a:gd name="connsiteX13" fmla="*/ 1257300 w 1724025"/>
              <a:gd name="connsiteY13" fmla="*/ 80963 h 962025"/>
              <a:gd name="connsiteX14" fmla="*/ 1331118 w 1724025"/>
              <a:gd name="connsiteY14" fmla="*/ 7144 h 962025"/>
              <a:gd name="connsiteX15" fmla="*/ 1393031 w 1724025"/>
              <a:gd name="connsiteY15" fmla="*/ 0 h 962025"/>
              <a:gd name="connsiteX16" fmla="*/ 1554956 w 1724025"/>
              <a:gd name="connsiteY16" fmla="*/ 14288 h 962025"/>
              <a:gd name="connsiteX17" fmla="*/ 1645443 w 1724025"/>
              <a:gd name="connsiteY17" fmla="*/ 54769 h 962025"/>
              <a:gd name="connsiteX18" fmla="*/ 1724025 w 1724025"/>
              <a:gd name="connsiteY18" fmla="*/ 85725 h 962025"/>
              <a:gd name="connsiteX19" fmla="*/ 1533525 w 1724025"/>
              <a:gd name="connsiteY19" fmla="*/ 721519 h 962025"/>
              <a:gd name="connsiteX20" fmla="*/ 1471612 w 1724025"/>
              <a:gd name="connsiteY20" fmla="*/ 807244 h 962025"/>
              <a:gd name="connsiteX21" fmla="*/ 1295400 w 1724025"/>
              <a:gd name="connsiteY21" fmla="*/ 912019 h 962025"/>
              <a:gd name="connsiteX22" fmla="*/ 1171575 w 1724025"/>
              <a:gd name="connsiteY22" fmla="*/ 962025 h 962025"/>
              <a:gd name="connsiteX23" fmla="*/ 969168 w 1724025"/>
              <a:gd name="connsiteY23" fmla="*/ 940595 h 962025"/>
              <a:gd name="connsiteX24" fmla="*/ 769144 w 1724025"/>
              <a:gd name="connsiteY24" fmla="*/ 895351 h 962025"/>
              <a:gd name="connsiteX25" fmla="*/ 545306 w 1724025"/>
              <a:gd name="connsiteY25" fmla="*/ 850107 h 962025"/>
              <a:gd name="connsiteX26" fmla="*/ 395287 w 1724025"/>
              <a:gd name="connsiteY26" fmla="*/ 792956 h 962025"/>
              <a:gd name="connsiteX27" fmla="*/ 140494 w 1724025"/>
              <a:gd name="connsiteY27" fmla="*/ 657225 h 962025"/>
              <a:gd name="connsiteX28" fmla="*/ 0 w 1724025"/>
              <a:gd name="connsiteY28" fmla="*/ 540545 h 962025"/>
              <a:gd name="connsiteX29" fmla="*/ 45243 w 1724025"/>
              <a:gd name="connsiteY29" fmla="*/ 481013 h 962025"/>
              <a:gd name="connsiteX0" fmla="*/ 45243 w 1724025"/>
              <a:gd name="connsiteY0" fmla="*/ 481013 h 962025"/>
              <a:gd name="connsiteX1" fmla="*/ 145256 w 1724025"/>
              <a:gd name="connsiteY1" fmla="*/ 338138 h 962025"/>
              <a:gd name="connsiteX2" fmla="*/ 228600 w 1724025"/>
              <a:gd name="connsiteY2" fmla="*/ 297657 h 962025"/>
              <a:gd name="connsiteX3" fmla="*/ 333375 w 1724025"/>
              <a:gd name="connsiteY3" fmla="*/ 240507 h 962025"/>
              <a:gd name="connsiteX4" fmla="*/ 416719 w 1724025"/>
              <a:gd name="connsiteY4" fmla="*/ 130969 h 962025"/>
              <a:gd name="connsiteX5" fmla="*/ 616744 w 1724025"/>
              <a:gd name="connsiteY5" fmla="*/ 276225 h 962025"/>
              <a:gd name="connsiteX6" fmla="*/ 771525 w 1724025"/>
              <a:gd name="connsiteY6" fmla="*/ 333375 h 962025"/>
              <a:gd name="connsiteX7" fmla="*/ 816768 w 1724025"/>
              <a:gd name="connsiteY7" fmla="*/ 314325 h 962025"/>
              <a:gd name="connsiteX8" fmla="*/ 873918 w 1724025"/>
              <a:gd name="connsiteY8" fmla="*/ 247650 h 962025"/>
              <a:gd name="connsiteX9" fmla="*/ 952500 w 1724025"/>
              <a:gd name="connsiteY9" fmla="*/ 214313 h 962025"/>
              <a:gd name="connsiteX10" fmla="*/ 1052512 w 1724025"/>
              <a:gd name="connsiteY10" fmla="*/ 211932 h 962025"/>
              <a:gd name="connsiteX11" fmla="*/ 1154906 w 1724025"/>
              <a:gd name="connsiteY11" fmla="*/ 216694 h 962025"/>
              <a:gd name="connsiteX12" fmla="*/ 1195387 w 1724025"/>
              <a:gd name="connsiteY12" fmla="*/ 173832 h 962025"/>
              <a:gd name="connsiteX13" fmla="*/ 1257300 w 1724025"/>
              <a:gd name="connsiteY13" fmla="*/ 80963 h 962025"/>
              <a:gd name="connsiteX14" fmla="*/ 1331118 w 1724025"/>
              <a:gd name="connsiteY14" fmla="*/ 7144 h 962025"/>
              <a:gd name="connsiteX15" fmla="*/ 1393031 w 1724025"/>
              <a:gd name="connsiteY15" fmla="*/ 0 h 962025"/>
              <a:gd name="connsiteX16" fmla="*/ 1554956 w 1724025"/>
              <a:gd name="connsiteY16" fmla="*/ 14288 h 962025"/>
              <a:gd name="connsiteX17" fmla="*/ 1645443 w 1724025"/>
              <a:gd name="connsiteY17" fmla="*/ 54769 h 962025"/>
              <a:gd name="connsiteX18" fmla="*/ 1724025 w 1724025"/>
              <a:gd name="connsiteY18" fmla="*/ 85725 h 962025"/>
              <a:gd name="connsiteX19" fmla="*/ 1533525 w 1724025"/>
              <a:gd name="connsiteY19" fmla="*/ 721519 h 962025"/>
              <a:gd name="connsiteX20" fmla="*/ 1471612 w 1724025"/>
              <a:gd name="connsiteY20" fmla="*/ 807244 h 962025"/>
              <a:gd name="connsiteX21" fmla="*/ 1295400 w 1724025"/>
              <a:gd name="connsiteY21" fmla="*/ 912019 h 962025"/>
              <a:gd name="connsiteX22" fmla="*/ 1171575 w 1724025"/>
              <a:gd name="connsiteY22" fmla="*/ 962025 h 962025"/>
              <a:gd name="connsiteX23" fmla="*/ 969168 w 1724025"/>
              <a:gd name="connsiteY23" fmla="*/ 940595 h 962025"/>
              <a:gd name="connsiteX24" fmla="*/ 769144 w 1724025"/>
              <a:gd name="connsiteY24" fmla="*/ 895351 h 962025"/>
              <a:gd name="connsiteX25" fmla="*/ 545306 w 1724025"/>
              <a:gd name="connsiteY25" fmla="*/ 850107 h 962025"/>
              <a:gd name="connsiteX26" fmla="*/ 395287 w 1724025"/>
              <a:gd name="connsiteY26" fmla="*/ 792956 h 962025"/>
              <a:gd name="connsiteX27" fmla="*/ 140494 w 1724025"/>
              <a:gd name="connsiteY27" fmla="*/ 657225 h 962025"/>
              <a:gd name="connsiteX28" fmla="*/ 0 w 1724025"/>
              <a:gd name="connsiteY28" fmla="*/ 540545 h 962025"/>
              <a:gd name="connsiteX29" fmla="*/ 45243 w 1724025"/>
              <a:gd name="connsiteY29" fmla="*/ 481013 h 962025"/>
              <a:gd name="connsiteX0" fmla="*/ 45243 w 1724025"/>
              <a:gd name="connsiteY0" fmla="*/ 481013 h 962025"/>
              <a:gd name="connsiteX1" fmla="*/ 145256 w 1724025"/>
              <a:gd name="connsiteY1" fmla="*/ 338138 h 962025"/>
              <a:gd name="connsiteX2" fmla="*/ 228600 w 1724025"/>
              <a:gd name="connsiteY2" fmla="*/ 297657 h 962025"/>
              <a:gd name="connsiteX3" fmla="*/ 333375 w 1724025"/>
              <a:gd name="connsiteY3" fmla="*/ 240507 h 962025"/>
              <a:gd name="connsiteX4" fmla="*/ 416719 w 1724025"/>
              <a:gd name="connsiteY4" fmla="*/ 130969 h 962025"/>
              <a:gd name="connsiteX5" fmla="*/ 592931 w 1724025"/>
              <a:gd name="connsiteY5" fmla="*/ 278606 h 962025"/>
              <a:gd name="connsiteX6" fmla="*/ 771525 w 1724025"/>
              <a:gd name="connsiteY6" fmla="*/ 333375 h 962025"/>
              <a:gd name="connsiteX7" fmla="*/ 816768 w 1724025"/>
              <a:gd name="connsiteY7" fmla="*/ 314325 h 962025"/>
              <a:gd name="connsiteX8" fmla="*/ 873918 w 1724025"/>
              <a:gd name="connsiteY8" fmla="*/ 247650 h 962025"/>
              <a:gd name="connsiteX9" fmla="*/ 952500 w 1724025"/>
              <a:gd name="connsiteY9" fmla="*/ 214313 h 962025"/>
              <a:gd name="connsiteX10" fmla="*/ 1052512 w 1724025"/>
              <a:gd name="connsiteY10" fmla="*/ 211932 h 962025"/>
              <a:gd name="connsiteX11" fmla="*/ 1154906 w 1724025"/>
              <a:gd name="connsiteY11" fmla="*/ 216694 h 962025"/>
              <a:gd name="connsiteX12" fmla="*/ 1195387 w 1724025"/>
              <a:gd name="connsiteY12" fmla="*/ 173832 h 962025"/>
              <a:gd name="connsiteX13" fmla="*/ 1257300 w 1724025"/>
              <a:gd name="connsiteY13" fmla="*/ 80963 h 962025"/>
              <a:gd name="connsiteX14" fmla="*/ 1331118 w 1724025"/>
              <a:gd name="connsiteY14" fmla="*/ 7144 h 962025"/>
              <a:gd name="connsiteX15" fmla="*/ 1393031 w 1724025"/>
              <a:gd name="connsiteY15" fmla="*/ 0 h 962025"/>
              <a:gd name="connsiteX16" fmla="*/ 1554956 w 1724025"/>
              <a:gd name="connsiteY16" fmla="*/ 14288 h 962025"/>
              <a:gd name="connsiteX17" fmla="*/ 1645443 w 1724025"/>
              <a:gd name="connsiteY17" fmla="*/ 54769 h 962025"/>
              <a:gd name="connsiteX18" fmla="*/ 1724025 w 1724025"/>
              <a:gd name="connsiteY18" fmla="*/ 85725 h 962025"/>
              <a:gd name="connsiteX19" fmla="*/ 1533525 w 1724025"/>
              <a:gd name="connsiteY19" fmla="*/ 721519 h 962025"/>
              <a:gd name="connsiteX20" fmla="*/ 1471612 w 1724025"/>
              <a:gd name="connsiteY20" fmla="*/ 807244 h 962025"/>
              <a:gd name="connsiteX21" fmla="*/ 1295400 w 1724025"/>
              <a:gd name="connsiteY21" fmla="*/ 912019 h 962025"/>
              <a:gd name="connsiteX22" fmla="*/ 1171575 w 1724025"/>
              <a:gd name="connsiteY22" fmla="*/ 962025 h 962025"/>
              <a:gd name="connsiteX23" fmla="*/ 969168 w 1724025"/>
              <a:gd name="connsiteY23" fmla="*/ 940595 h 962025"/>
              <a:gd name="connsiteX24" fmla="*/ 769144 w 1724025"/>
              <a:gd name="connsiteY24" fmla="*/ 895351 h 962025"/>
              <a:gd name="connsiteX25" fmla="*/ 545306 w 1724025"/>
              <a:gd name="connsiteY25" fmla="*/ 850107 h 962025"/>
              <a:gd name="connsiteX26" fmla="*/ 395287 w 1724025"/>
              <a:gd name="connsiteY26" fmla="*/ 792956 h 962025"/>
              <a:gd name="connsiteX27" fmla="*/ 140494 w 1724025"/>
              <a:gd name="connsiteY27" fmla="*/ 657225 h 962025"/>
              <a:gd name="connsiteX28" fmla="*/ 0 w 1724025"/>
              <a:gd name="connsiteY28" fmla="*/ 540545 h 962025"/>
              <a:gd name="connsiteX29" fmla="*/ 45243 w 1724025"/>
              <a:gd name="connsiteY29" fmla="*/ 4810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24025" h="962025">
                <a:moveTo>
                  <a:pt x="45243" y="481013"/>
                </a:moveTo>
                <a:lnTo>
                  <a:pt x="145256" y="338138"/>
                </a:lnTo>
                <a:lnTo>
                  <a:pt x="228600" y="297657"/>
                </a:lnTo>
                <a:lnTo>
                  <a:pt x="333375" y="240507"/>
                </a:lnTo>
                <a:lnTo>
                  <a:pt x="416719" y="130969"/>
                </a:lnTo>
                <a:lnTo>
                  <a:pt x="592931" y="278606"/>
                </a:lnTo>
                <a:lnTo>
                  <a:pt x="771525" y="333375"/>
                </a:lnTo>
                <a:lnTo>
                  <a:pt x="816768" y="314325"/>
                </a:lnTo>
                <a:lnTo>
                  <a:pt x="873918" y="247650"/>
                </a:lnTo>
                <a:lnTo>
                  <a:pt x="952500" y="214313"/>
                </a:lnTo>
                <a:lnTo>
                  <a:pt x="1052512" y="211932"/>
                </a:lnTo>
                <a:lnTo>
                  <a:pt x="1154906" y="216694"/>
                </a:lnTo>
                <a:lnTo>
                  <a:pt x="1195387" y="173832"/>
                </a:lnTo>
                <a:lnTo>
                  <a:pt x="1257300" y="80963"/>
                </a:lnTo>
                <a:lnTo>
                  <a:pt x="1331118" y="7144"/>
                </a:lnTo>
                <a:lnTo>
                  <a:pt x="1393031" y="0"/>
                </a:lnTo>
                <a:lnTo>
                  <a:pt x="1554956" y="14288"/>
                </a:lnTo>
                <a:lnTo>
                  <a:pt x="1645443" y="54769"/>
                </a:lnTo>
                <a:lnTo>
                  <a:pt x="1724025" y="85725"/>
                </a:lnTo>
                <a:lnTo>
                  <a:pt x="1533525" y="721519"/>
                </a:lnTo>
                <a:lnTo>
                  <a:pt x="1471612" y="807244"/>
                </a:lnTo>
                <a:lnTo>
                  <a:pt x="1295400" y="912019"/>
                </a:lnTo>
                <a:lnTo>
                  <a:pt x="1171575" y="962025"/>
                </a:lnTo>
                <a:lnTo>
                  <a:pt x="969168" y="940595"/>
                </a:lnTo>
                <a:lnTo>
                  <a:pt x="769144" y="895351"/>
                </a:lnTo>
                <a:lnTo>
                  <a:pt x="545306" y="850107"/>
                </a:lnTo>
                <a:lnTo>
                  <a:pt x="395287" y="792956"/>
                </a:lnTo>
                <a:lnTo>
                  <a:pt x="140494" y="657225"/>
                </a:lnTo>
                <a:lnTo>
                  <a:pt x="0" y="540545"/>
                </a:lnTo>
                <a:lnTo>
                  <a:pt x="45243" y="481013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  <a:effectLst>
            <a:glow rad="88900">
              <a:schemeClr val="accent6">
                <a:lumMod val="75000"/>
                <a:alpha val="5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02">
            <a:hlinkClick r:id="" action="ppaction://media"/>
            <a:extLst>
              <a:ext uri="{FF2B5EF4-FFF2-40B4-BE49-F238E27FC236}">
                <a16:creationId xmlns:a16="http://schemas.microsoft.com/office/drawing/2014/main" id="{B3474D7A-F708-430F-92EB-076C2F698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0629" y="3165762"/>
            <a:ext cx="611063" cy="6319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62616F-CD2F-BEEF-F1D9-8DDF620E00D1}"/>
              </a:ext>
            </a:extLst>
          </p:cNvPr>
          <p:cNvSpPr txBox="1"/>
          <p:nvPr/>
        </p:nvSpPr>
        <p:spPr>
          <a:xfrm rot="17273210">
            <a:off x="3808037" y="4724622"/>
            <a:ext cx="1270854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просп. Дзержинского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44B5A-6C71-07FE-AF9F-C5425A76515F}"/>
              </a:ext>
            </a:extLst>
          </p:cNvPr>
          <p:cNvSpPr txBox="1"/>
          <p:nvPr/>
        </p:nvSpPr>
        <p:spPr>
          <a:xfrm rot="2574423">
            <a:off x="2320325" y="5040932"/>
            <a:ext cx="37333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МКАД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95F430-FF3A-561F-22FF-1B91C1A4550C}"/>
              </a:ext>
            </a:extLst>
          </p:cNvPr>
          <p:cNvSpPr txBox="1"/>
          <p:nvPr/>
        </p:nvSpPr>
        <p:spPr>
          <a:xfrm rot="2806612">
            <a:off x="2208540" y="4496296"/>
            <a:ext cx="88908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Слободская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CA921-2B86-0B9C-4698-5E9AD57293E3}"/>
              </a:ext>
            </a:extLst>
          </p:cNvPr>
          <p:cNvSpPr txBox="1"/>
          <p:nvPr/>
        </p:nvSpPr>
        <p:spPr>
          <a:xfrm rot="4447777">
            <a:off x="1410595" y="2641577"/>
            <a:ext cx="91604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Ольшанская</a:t>
            </a:r>
          </a:p>
        </p:txBody>
      </p:sp>
    </p:spTree>
    <p:extLst>
      <p:ext uri="{BB962C8B-B14F-4D97-AF65-F5344CB8AC3E}">
        <p14:creationId xmlns:p14="http://schemas.microsoft.com/office/powerpoint/2010/main" val="2453711883"/>
      </p:ext>
    </p:extLst>
  </p:cSld>
  <p:clrMapOvr>
    <a:masterClrMapping/>
  </p:clrMapOvr>
  <p:transition spd="slow" advTm="3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A7DD4F-54C0-81A6-017A-E7A2F7F8D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817B48B5-B4F4-E2CE-6AE4-C95E3769BA4D}"/>
              </a:ext>
            </a:extLst>
          </p:cNvPr>
          <p:cNvSpPr/>
          <p:nvPr/>
        </p:nvSpPr>
        <p:spPr>
          <a:xfrm>
            <a:off x="219075" y="647700"/>
            <a:ext cx="5867400" cy="6096000"/>
          </a:xfrm>
          <a:custGeom>
            <a:avLst/>
            <a:gdLst>
              <a:gd name="connsiteX0" fmla="*/ 0 w 5867400"/>
              <a:gd name="connsiteY0" fmla="*/ 38100 h 6096000"/>
              <a:gd name="connsiteX1" fmla="*/ 152400 w 5867400"/>
              <a:gd name="connsiteY1" fmla="*/ 0 h 6096000"/>
              <a:gd name="connsiteX2" fmla="*/ 371475 w 5867400"/>
              <a:gd name="connsiteY2" fmla="*/ 133350 h 6096000"/>
              <a:gd name="connsiteX3" fmla="*/ 704850 w 5867400"/>
              <a:gd name="connsiteY3" fmla="*/ 1400175 h 6096000"/>
              <a:gd name="connsiteX4" fmla="*/ 1295400 w 5867400"/>
              <a:gd name="connsiteY4" fmla="*/ 1228725 h 6096000"/>
              <a:gd name="connsiteX5" fmla="*/ 1409700 w 5867400"/>
              <a:gd name="connsiteY5" fmla="*/ 1609725 h 6096000"/>
              <a:gd name="connsiteX6" fmla="*/ 819150 w 5867400"/>
              <a:gd name="connsiteY6" fmla="*/ 1809750 h 6096000"/>
              <a:gd name="connsiteX7" fmla="*/ 1152525 w 5867400"/>
              <a:gd name="connsiteY7" fmla="*/ 3048000 h 6096000"/>
              <a:gd name="connsiteX8" fmla="*/ 1371600 w 5867400"/>
              <a:gd name="connsiteY8" fmla="*/ 3552825 h 6096000"/>
              <a:gd name="connsiteX9" fmla="*/ 1676400 w 5867400"/>
              <a:gd name="connsiteY9" fmla="*/ 4076700 h 6096000"/>
              <a:gd name="connsiteX10" fmla="*/ 2009775 w 5867400"/>
              <a:gd name="connsiteY10" fmla="*/ 4467225 h 6096000"/>
              <a:gd name="connsiteX11" fmla="*/ 2324100 w 5867400"/>
              <a:gd name="connsiteY11" fmla="*/ 4791075 h 6096000"/>
              <a:gd name="connsiteX12" fmla="*/ 2295525 w 5867400"/>
              <a:gd name="connsiteY12" fmla="*/ 4819650 h 6096000"/>
              <a:gd name="connsiteX13" fmla="*/ 2590800 w 5867400"/>
              <a:gd name="connsiteY13" fmla="*/ 5076825 h 6096000"/>
              <a:gd name="connsiteX14" fmla="*/ 2962275 w 5867400"/>
              <a:gd name="connsiteY14" fmla="*/ 5295900 h 6096000"/>
              <a:gd name="connsiteX15" fmla="*/ 3390900 w 5867400"/>
              <a:gd name="connsiteY15" fmla="*/ 5457825 h 6096000"/>
              <a:gd name="connsiteX16" fmla="*/ 3752850 w 5867400"/>
              <a:gd name="connsiteY16" fmla="*/ 5562600 h 6096000"/>
              <a:gd name="connsiteX17" fmla="*/ 3762375 w 5867400"/>
              <a:gd name="connsiteY17" fmla="*/ 5514975 h 6096000"/>
              <a:gd name="connsiteX18" fmla="*/ 4695825 w 5867400"/>
              <a:gd name="connsiteY18" fmla="*/ 5695950 h 6096000"/>
              <a:gd name="connsiteX19" fmla="*/ 4819650 w 5867400"/>
              <a:gd name="connsiteY19" fmla="*/ 5724525 h 6096000"/>
              <a:gd name="connsiteX20" fmla="*/ 5010150 w 5867400"/>
              <a:gd name="connsiteY20" fmla="*/ 5667375 h 6096000"/>
              <a:gd name="connsiteX21" fmla="*/ 5257800 w 5867400"/>
              <a:gd name="connsiteY21" fmla="*/ 5562600 h 6096000"/>
              <a:gd name="connsiteX22" fmla="*/ 5334000 w 5867400"/>
              <a:gd name="connsiteY22" fmla="*/ 5381625 h 6096000"/>
              <a:gd name="connsiteX23" fmla="*/ 5334000 w 5867400"/>
              <a:gd name="connsiteY23" fmla="*/ 4791075 h 6096000"/>
              <a:gd name="connsiteX24" fmla="*/ 5867400 w 5867400"/>
              <a:gd name="connsiteY24" fmla="*/ 4791075 h 6096000"/>
              <a:gd name="connsiteX25" fmla="*/ 5629275 w 5867400"/>
              <a:gd name="connsiteY25" fmla="*/ 5476875 h 6096000"/>
              <a:gd name="connsiteX26" fmla="*/ 5295900 w 5867400"/>
              <a:gd name="connsiteY26" fmla="*/ 6096000 h 6096000"/>
              <a:gd name="connsiteX27" fmla="*/ 3867150 w 5867400"/>
              <a:gd name="connsiteY27" fmla="*/ 5791200 h 6096000"/>
              <a:gd name="connsiteX28" fmla="*/ 3648075 w 5867400"/>
              <a:gd name="connsiteY28" fmla="*/ 5762625 h 6096000"/>
              <a:gd name="connsiteX29" fmla="*/ 3143250 w 5867400"/>
              <a:gd name="connsiteY29" fmla="*/ 5629275 h 6096000"/>
              <a:gd name="connsiteX30" fmla="*/ 2600325 w 5867400"/>
              <a:gd name="connsiteY30" fmla="*/ 5353050 h 6096000"/>
              <a:gd name="connsiteX31" fmla="*/ 2143125 w 5867400"/>
              <a:gd name="connsiteY31" fmla="*/ 4991100 h 6096000"/>
              <a:gd name="connsiteX32" fmla="*/ 1743075 w 5867400"/>
              <a:gd name="connsiteY32" fmla="*/ 4572000 h 6096000"/>
              <a:gd name="connsiteX33" fmla="*/ 1400175 w 5867400"/>
              <a:gd name="connsiteY33" fmla="*/ 4124325 h 6096000"/>
              <a:gd name="connsiteX34" fmla="*/ 1162050 w 5867400"/>
              <a:gd name="connsiteY34" fmla="*/ 3714750 h 6096000"/>
              <a:gd name="connsiteX35" fmla="*/ 1114425 w 5867400"/>
              <a:gd name="connsiteY35" fmla="*/ 3695700 h 6096000"/>
              <a:gd name="connsiteX36" fmla="*/ 857250 w 5867400"/>
              <a:gd name="connsiteY36" fmla="*/ 3057525 h 6096000"/>
              <a:gd name="connsiteX37" fmla="*/ 695325 w 5867400"/>
              <a:gd name="connsiteY37" fmla="*/ 2476500 h 6096000"/>
              <a:gd name="connsiteX38" fmla="*/ 561975 w 5867400"/>
              <a:gd name="connsiteY38" fmla="*/ 2000250 h 6096000"/>
              <a:gd name="connsiteX39" fmla="*/ 533400 w 5867400"/>
              <a:gd name="connsiteY39" fmla="*/ 2028825 h 6096000"/>
              <a:gd name="connsiteX40" fmla="*/ 285750 w 5867400"/>
              <a:gd name="connsiteY40" fmla="*/ 1152525 h 6096000"/>
              <a:gd name="connsiteX41" fmla="*/ 257175 w 5867400"/>
              <a:gd name="connsiteY41" fmla="*/ 952500 h 6096000"/>
              <a:gd name="connsiteX42" fmla="*/ 0 w 5867400"/>
              <a:gd name="connsiteY42" fmla="*/ 38100 h 6096000"/>
              <a:gd name="connsiteX0" fmla="*/ 0 w 5867400"/>
              <a:gd name="connsiteY0" fmla="*/ 38100 h 6096000"/>
              <a:gd name="connsiteX1" fmla="*/ 152400 w 5867400"/>
              <a:gd name="connsiteY1" fmla="*/ 0 h 6096000"/>
              <a:gd name="connsiteX2" fmla="*/ 371475 w 5867400"/>
              <a:gd name="connsiteY2" fmla="*/ 133350 h 6096000"/>
              <a:gd name="connsiteX3" fmla="*/ 704850 w 5867400"/>
              <a:gd name="connsiteY3" fmla="*/ 1400175 h 6096000"/>
              <a:gd name="connsiteX4" fmla="*/ 1295400 w 5867400"/>
              <a:gd name="connsiteY4" fmla="*/ 1228725 h 6096000"/>
              <a:gd name="connsiteX5" fmla="*/ 1409700 w 5867400"/>
              <a:gd name="connsiteY5" fmla="*/ 1609725 h 6096000"/>
              <a:gd name="connsiteX6" fmla="*/ 819150 w 5867400"/>
              <a:gd name="connsiteY6" fmla="*/ 1809750 h 6096000"/>
              <a:gd name="connsiteX7" fmla="*/ 1152525 w 5867400"/>
              <a:gd name="connsiteY7" fmla="*/ 3048000 h 6096000"/>
              <a:gd name="connsiteX8" fmla="*/ 1371600 w 5867400"/>
              <a:gd name="connsiteY8" fmla="*/ 3552825 h 6096000"/>
              <a:gd name="connsiteX9" fmla="*/ 1676400 w 5867400"/>
              <a:gd name="connsiteY9" fmla="*/ 4076700 h 6096000"/>
              <a:gd name="connsiteX10" fmla="*/ 2009775 w 5867400"/>
              <a:gd name="connsiteY10" fmla="*/ 4467225 h 6096000"/>
              <a:gd name="connsiteX11" fmla="*/ 2324100 w 5867400"/>
              <a:gd name="connsiteY11" fmla="*/ 4791075 h 6096000"/>
              <a:gd name="connsiteX12" fmla="*/ 2295525 w 5867400"/>
              <a:gd name="connsiteY12" fmla="*/ 4819650 h 6096000"/>
              <a:gd name="connsiteX13" fmla="*/ 2590800 w 5867400"/>
              <a:gd name="connsiteY13" fmla="*/ 5076825 h 6096000"/>
              <a:gd name="connsiteX14" fmla="*/ 2962275 w 5867400"/>
              <a:gd name="connsiteY14" fmla="*/ 5295900 h 6096000"/>
              <a:gd name="connsiteX15" fmla="*/ 3390900 w 5867400"/>
              <a:gd name="connsiteY15" fmla="*/ 5457825 h 6096000"/>
              <a:gd name="connsiteX16" fmla="*/ 3752850 w 5867400"/>
              <a:gd name="connsiteY16" fmla="*/ 5562600 h 6096000"/>
              <a:gd name="connsiteX17" fmla="*/ 3762375 w 5867400"/>
              <a:gd name="connsiteY17" fmla="*/ 5514975 h 6096000"/>
              <a:gd name="connsiteX18" fmla="*/ 4695825 w 5867400"/>
              <a:gd name="connsiteY18" fmla="*/ 5695950 h 6096000"/>
              <a:gd name="connsiteX19" fmla="*/ 4819650 w 5867400"/>
              <a:gd name="connsiteY19" fmla="*/ 5724525 h 6096000"/>
              <a:gd name="connsiteX20" fmla="*/ 5010150 w 5867400"/>
              <a:gd name="connsiteY20" fmla="*/ 5667375 h 6096000"/>
              <a:gd name="connsiteX21" fmla="*/ 5257800 w 5867400"/>
              <a:gd name="connsiteY21" fmla="*/ 5524500 h 6096000"/>
              <a:gd name="connsiteX22" fmla="*/ 5334000 w 5867400"/>
              <a:gd name="connsiteY22" fmla="*/ 5381625 h 6096000"/>
              <a:gd name="connsiteX23" fmla="*/ 5334000 w 5867400"/>
              <a:gd name="connsiteY23" fmla="*/ 4791075 h 6096000"/>
              <a:gd name="connsiteX24" fmla="*/ 5867400 w 5867400"/>
              <a:gd name="connsiteY24" fmla="*/ 4791075 h 6096000"/>
              <a:gd name="connsiteX25" fmla="*/ 5629275 w 5867400"/>
              <a:gd name="connsiteY25" fmla="*/ 5476875 h 6096000"/>
              <a:gd name="connsiteX26" fmla="*/ 5295900 w 5867400"/>
              <a:gd name="connsiteY26" fmla="*/ 6096000 h 6096000"/>
              <a:gd name="connsiteX27" fmla="*/ 3867150 w 5867400"/>
              <a:gd name="connsiteY27" fmla="*/ 5791200 h 6096000"/>
              <a:gd name="connsiteX28" fmla="*/ 3648075 w 5867400"/>
              <a:gd name="connsiteY28" fmla="*/ 5762625 h 6096000"/>
              <a:gd name="connsiteX29" fmla="*/ 3143250 w 5867400"/>
              <a:gd name="connsiteY29" fmla="*/ 5629275 h 6096000"/>
              <a:gd name="connsiteX30" fmla="*/ 2600325 w 5867400"/>
              <a:gd name="connsiteY30" fmla="*/ 5353050 h 6096000"/>
              <a:gd name="connsiteX31" fmla="*/ 2143125 w 5867400"/>
              <a:gd name="connsiteY31" fmla="*/ 4991100 h 6096000"/>
              <a:gd name="connsiteX32" fmla="*/ 1743075 w 5867400"/>
              <a:gd name="connsiteY32" fmla="*/ 4572000 h 6096000"/>
              <a:gd name="connsiteX33" fmla="*/ 1400175 w 5867400"/>
              <a:gd name="connsiteY33" fmla="*/ 4124325 h 6096000"/>
              <a:gd name="connsiteX34" fmla="*/ 1162050 w 5867400"/>
              <a:gd name="connsiteY34" fmla="*/ 3714750 h 6096000"/>
              <a:gd name="connsiteX35" fmla="*/ 1114425 w 5867400"/>
              <a:gd name="connsiteY35" fmla="*/ 3695700 h 6096000"/>
              <a:gd name="connsiteX36" fmla="*/ 857250 w 5867400"/>
              <a:gd name="connsiteY36" fmla="*/ 3057525 h 6096000"/>
              <a:gd name="connsiteX37" fmla="*/ 695325 w 5867400"/>
              <a:gd name="connsiteY37" fmla="*/ 2476500 h 6096000"/>
              <a:gd name="connsiteX38" fmla="*/ 561975 w 5867400"/>
              <a:gd name="connsiteY38" fmla="*/ 2000250 h 6096000"/>
              <a:gd name="connsiteX39" fmla="*/ 533400 w 5867400"/>
              <a:gd name="connsiteY39" fmla="*/ 2028825 h 6096000"/>
              <a:gd name="connsiteX40" fmla="*/ 285750 w 5867400"/>
              <a:gd name="connsiteY40" fmla="*/ 1152525 h 6096000"/>
              <a:gd name="connsiteX41" fmla="*/ 257175 w 5867400"/>
              <a:gd name="connsiteY41" fmla="*/ 952500 h 6096000"/>
              <a:gd name="connsiteX42" fmla="*/ 0 w 5867400"/>
              <a:gd name="connsiteY42" fmla="*/ 38100 h 6096000"/>
              <a:gd name="connsiteX0" fmla="*/ 0 w 5867400"/>
              <a:gd name="connsiteY0" fmla="*/ 38100 h 6096000"/>
              <a:gd name="connsiteX1" fmla="*/ 152400 w 5867400"/>
              <a:gd name="connsiteY1" fmla="*/ 0 h 6096000"/>
              <a:gd name="connsiteX2" fmla="*/ 371475 w 5867400"/>
              <a:gd name="connsiteY2" fmla="*/ 133350 h 6096000"/>
              <a:gd name="connsiteX3" fmla="*/ 704850 w 5867400"/>
              <a:gd name="connsiteY3" fmla="*/ 1400175 h 6096000"/>
              <a:gd name="connsiteX4" fmla="*/ 1295400 w 5867400"/>
              <a:gd name="connsiteY4" fmla="*/ 1228725 h 6096000"/>
              <a:gd name="connsiteX5" fmla="*/ 1409700 w 5867400"/>
              <a:gd name="connsiteY5" fmla="*/ 1609725 h 6096000"/>
              <a:gd name="connsiteX6" fmla="*/ 819150 w 5867400"/>
              <a:gd name="connsiteY6" fmla="*/ 1809750 h 6096000"/>
              <a:gd name="connsiteX7" fmla="*/ 1152525 w 5867400"/>
              <a:gd name="connsiteY7" fmla="*/ 3048000 h 6096000"/>
              <a:gd name="connsiteX8" fmla="*/ 1371600 w 5867400"/>
              <a:gd name="connsiteY8" fmla="*/ 3552825 h 6096000"/>
              <a:gd name="connsiteX9" fmla="*/ 1676400 w 5867400"/>
              <a:gd name="connsiteY9" fmla="*/ 4076700 h 6096000"/>
              <a:gd name="connsiteX10" fmla="*/ 2009775 w 5867400"/>
              <a:gd name="connsiteY10" fmla="*/ 4467225 h 6096000"/>
              <a:gd name="connsiteX11" fmla="*/ 2324100 w 5867400"/>
              <a:gd name="connsiteY11" fmla="*/ 4791075 h 6096000"/>
              <a:gd name="connsiteX12" fmla="*/ 2295525 w 5867400"/>
              <a:gd name="connsiteY12" fmla="*/ 4819650 h 6096000"/>
              <a:gd name="connsiteX13" fmla="*/ 2590800 w 5867400"/>
              <a:gd name="connsiteY13" fmla="*/ 5076825 h 6096000"/>
              <a:gd name="connsiteX14" fmla="*/ 2962275 w 5867400"/>
              <a:gd name="connsiteY14" fmla="*/ 5295900 h 6096000"/>
              <a:gd name="connsiteX15" fmla="*/ 3390900 w 5867400"/>
              <a:gd name="connsiteY15" fmla="*/ 5457825 h 6096000"/>
              <a:gd name="connsiteX16" fmla="*/ 3752850 w 5867400"/>
              <a:gd name="connsiteY16" fmla="*/ 5562600 h 6096000"/>
              <a:gd name="connsiteX17" fmla="*/ 3762375 w 5867400"/>
              <a:gd name="connsiteY17" fmla="*/ 5514975 h 6096000"/>
              <a:gd name="connsiteX18" fmla="*/ 4695825 w 5867400"/>
              <a:gd name="connsiteY18" fmla="*/ 5695950 h 6096000"/>
              <a:gd name="connsiteX19" fmla="*/ 4819650 w 5867400"/>
              <a:gd name="connsiteY19" fmla="*/ 5724525 h 6096000"/>
              <a:gd name="connsiteX20" fmla="*/ 5005388 w 5867400"/>
              <a:gd name="connsiteY20" fmla="*/ 5634037 h 6096000"/>
              <a:gd name="connsiteX21" fmla="*/ 5257800 w 5867400"/>
              <a:gd name="connsiteY21" fmla="*/ 5524500 h 6096000"/>
              <a:gd name="connsiteX22" fmla="*/ 5334000 w 5867400"/>
              <a:gd name="connsiteY22" fmla="*/ 5381625 h 6096000"/>
              <a:gd name="connsiteX23" fmla="*/ 5334000 w 5867400"/>
              <a:gd name="connsiteY23" fmla="*/ 4791075 h 6096000"/>
              <a:gd name="connsiteX24" fmla="*/ 5867400 w 5867400"/>
              <a:gd name="connsiteY24" fmla="*/ 4791075 h 6096000"/>
              <a:gd name="connsiteX25" fmla="*/ 5629275 w 5867400"/>
              <a:gd name="connsiteY25" fmla="*/ 5476875 h 6096000"/>
              <a:gd name="connsiteX26" fmla="*/ 5295900 w 5867400"/>
              <a:gd name="connsiteY26" fmla="*/ 6096000 h 6096000"/>
              <a:gd name="connsiteX27" fmla="*/ 3867150 w 5867400"/>
              <a:gd name="connsiteY27" fmla="*/ 5791200 h 6096000"/>
              <a:gd name="connsiteX28" fmla="*/ 3648075 w 5867400"/>
              <a:gd name="connsiteY28" fmla="*/ 5762625 h 6096000"/>
              <a:gd name="connsiteX29" fmla="*/ 3143250 w 5867400"/>
              <a:gd name="connsiteY29" fmla="*/ 5629275 h 6096000"/>
              <a:gd name="connsiteX30" fmla="*/ 2600325 w 5867400"/>
              <a:gd name="connsiteY30" fmla="*/ 5353050 h 6096000"/>
              <a:gd name="connsiteX31" fmla="*/ 2143125 w 5867400"/>
              <a:gd name="connsiteY31" fmla="*/ 4991100 h 6096000"/>
              <a:gd name="connsiteX32" fmla="*/ 1743075 w 5867400"/>
              <a:gd name="connsiteY32" fmla="*/ 4572000 h 6096000"/>
              <a:gd name="connsiteX33" fmla="*/ 1400175 w 5867400"/>
              <a:gd name="connsiteY33" fmla="*/ 4124325 h 6096000"/>
              <a:gd name="connsiteX34" fmla="*/ 1162050 w 5867400"/>
              <a:gd name="connsiteY34" fmla="*/ 3714750 h 6096000"/>
              <a:gd name="connsiteX35" fmla="*/ 1114425 w 5867400"/>
              <a:gd name="connsiteY35" fmla="*/ 3695700 h 6096000"/>
              <a:gd name="connsiteX36" fmla="*/ 857250 w 5867400"/>
              <a:gd name="connsiteY36" fmla="*/ 3057525 h 6096000"/>
              <a:gd name="connsiteX37" fmla="*/ 695325 w 5867400"/>
              <a:gd name="connsiteY37" fmla="*/ 2476500 h 6096000"/>
              <a:gd name="connsiteX38" fmla="*/ 561975 w 5867400"/>
              <a:gd name="connsiteY38" fmla="*/ 2000250 h 6096000"/>
              <a:gd name="connsiteX39" fmla="*/ 533400 w 5867400"/>
              <a:gd name="connsiteY39" fmla="*/ 2028825 h 6096000"/>
              <a:gd name="connsiteX40" fmla="*/ 285750 w 5867400"/>
              <a:gd name="connsiteY40" fmla="*/ 1152525 h 6096000"/>
              <a:gd name="connsiteX41" fmla="*/ 257175 w 5867400"/>
              <a:gd name="connsiteY41" fmla="*/ 952500 h 6096000"/>
              <a:gd name="connsiteX42" fmla="*/ 0 w 5867400"/>
              <a:gd name="connsiteY42" fmla="*/ 38100 h 6096000"/>
              <a:gd name="connsiteX0" fmla="*/ 0 w 5867400"/>
              <a:gd name="connsiteY0" fmla="*/ 38100 h 6096000"/>
              <a:gd name="connsiteX1" fmla="*/ 152400 w 5867400"/>
              <a:gd name="connsiteY1" fmla="*/ 0 h 6096000"/>
              <a:gd name="connsiteX2" fmla="*/ 371475 w 5867400"/>
              <a:gd name="connsiteY2" fmla="*/ 133350 h 6096000"/>
              <a:gd name="connsiteX3" fmla="*/ 704850 w 5867400"/>
              <a:gd name="connsiteY3" fmla="*/ 1400175 h 6096000"/>
              <a:gd name="connsiteX4" fmla="*/ 1295400 w 5867400"/>
              <a:gd name="connsiteY4" fmla="*/ 1228725 h 6096000"/>
              <a:gd name="connsiteX5" fmla="*/ 1409700 w 5867400"/>
              <a:gd name="connsiteY5" fmla="*/ 1609725 h 6096000"/>
              <a:gd name="connsiteX6" fmla="*/ 819150 w 5867400"/>
              <a:gd name="connsiteY6" fmla="*/ 1809750 h 6096000"/>
              <a:gd name="connsiteX7" fmla="*/ 1152525 w 5867400"/>
              <a:gd name="connsiteY7" fmla="*/ 3048000 h 6096000"/>
              <a:gd name="connsiteX8" fmla="*/ 1371600 w 5867400"/>
              <a:gd name="connsiteY8" fmla="*/ 3552825 h 6096000"/>
              <a:gd name="connsiteX9" fmla="*/ 1676400 w 5867400"/>
              <a:gd name="connsiteY9" fmla="*/ 4076700 h 6096000"/>
              <a:gd name="connsiteX10" fmla="*/ 2009775 w 5867400"/>
              <a:gd name="connsiteY10" fmla="*/ 4467225 h 6096000"/>
              <a:gd name="connsiteX11" fmla="*/ 2324100 w 5867400"/>
              <a:gd name="connsiteY11" fmla="*/ 4791075 h 6096000"/>
              <a:gd name="connsiteX12" fmla="*/ 2295525 w 5867400"/>
              <a:gd name="connsiteY12" fmla="*/ 4819650 h 6096000"/>
              <a:gd name="connsiteX13" fmla="*/ 2590800 w 5867400"/>
              <a:gd name="connsiteY13" fmla="*/ 5076825 h 6096000"/>
              <a:gd name="connsiteX14" fmla="*/ 2962275 w 5867400"/>
              <a:gd name="connsiteY14" fmla="*/ 5295900 h 6096000"/>
              <a:gd name="connsiteX15" fmla="*/ 3390900 w 5867400"/>
              <a:gd name="connsiteY15" fmla="*/ 5457825 h 6096000"/>
              <a:gd name="connsiteX16" fmla="*/ 3752850 w 5867400"/>
              <a:gd name="connsiteY16" fmla="*/ 5562600 h 6096000"/>
              <a:gd name="connsiteX17" fmla="*/ 3762375 w 5867400"/>
              <a:gd name="connsiteY17" fmla="*/ 5514975 h 6096000"/>
              <a:gd name="connsiteX18" fmla="*/ 4695825 w 5867400"/>
              <a:gd name="connsiteY18" fmla="*/ 5695950 h 6096000"/>
              <a:gd name="connsiteX19" fmla="*/ 4814888 w 5867400"/>
              <a:gd name="connsiteY19" fmla="*/ 5715000 h 6096000"/>
              <a:gd name="connsiteX20" fmla="*/ 5005388 w 5867400"/>
              <a:gd name="connsiteY20" fmla="*/ 5634037 h 6096000"/>
              <a:gd name="connsiteX21" fmla="*/ 5257800 w 5867400"/>
              <a:gd name="connsiteY21" fmla="*/ 5524500 h 6096000"/>
              <a:gd name="connsiteX22" fmla="*/ 5334000 w 5867400"/>
              <a:gd name="connsiteY22" fmla="*/ 5381625 h 6096000"/>
              <a:gd name="connsiteX23" fmla="*/ 5334000 w 5867400"/>
              <a:gd name="connsiteY23" fmla="*/ 4791075 h 6096000"/>
              <a:gd name="connsiteX24" fmla="*/ 5867400 w 5867400"/>
              <a:gd name="connsiteY24" fmla="*/ 4791075 h 6096000"/>
              <a:gd name="connsiteX25" fmla="*/ 5629275 w 5867400"/>
              <a:gd name="connsiteY25" fmla="*/ 5476875 h 6096000"/>
              <a:gd name="connsiteX26" fmla="*/ 5295900 w 5867400"/>
              <a:gd name="connsiteY26" fmla="*/ 6096000 h 6096000"/>
              <a:gd name="connsiteX27" fmla="*/ 3867150 w 5867400"/>
              <a:gd name="connsiteY27" fmla="*/ 5791200 h 6096000"/>
              <a:gd name="connsiteX28" fmla="*/ 3648075 w 5867400"/>
              <a:gd name="connsiteY28" fmla="*/ 5762625 h 6096000"/>
              <a:gd name="connsiteX29" fmla="*/ 3143250 w 5867400"/>
              <a:gd name="connsiteY29" fmla="*/ 5629275 h 6096000"/>
              <a:gd name="connsiteX30" fmla="*/ 2600325 w 5867400"/>
              <a:gd name="connsiteY30" fmla="*/ 5353050 h 6096000"/>
              <a:gd name="connsiteX31" fmla="*/ 2143125 w 5867400"/>
              <a:gd name="connsiteY31" fmla="*/ 4991100 h 6096000"/>
              <a:gd name="connsiteX32" fmla="*/ 1743075 w 5867400"/>
              <a:gd name="connsiteY32" fmla="*/ 4572000 h 6096000"/>
              <a:gd name="connsiteX33" fmla="*/ 1400175 w 5867400"/>
              <a:gd name="connsiteY33" fmla="*/ 4124325 h 6096000"/>
              <a:gd name="connsiteX34" fmla="*/ 1162050 w 5867400"/>
              <a:gd name="connsiteY34" fmla="*/ 3714750 h 6096000"/>
              <a:gd name="connsiteX35" fmla="*/ 1114425 w 5867400"/>
              <a:gd name="connsiteY35" fmla="*/ 3695700 h 6096000"/>
              <a:gd name="connsiteX36" fmla="*/ 857250 w 5867400"/>
              <a:gd name="connsiteY36" fmla="*/ 3057525 h 6096000"/>
              <a:gd name="connsiteX37" fmla="*/ 695325 w 5867400"/>
              <a:gd name="connsiteY37" fmla="*/ 2476500 h 6096000"/>
              <a:gd name="connsiteX38" fmla="*/ 561975 w 5867400"/>
              <a:gd name="connsiteY38" fmla="*/ 2000250 h 6096000"/>
              <a:gd name="connsiteX39" fmla="*/ 533400 w 5867400"/>
              <a:gd name="connsiteY39" fmla="*/ 2028825 h 6096000"/>
              <a:gd name="connsiteX40" fmla="*/ 285750 w 5867400"/>
              <a:gd name="connsiteY40" fmla="*/ 1152525 h 6096000"/>
              <a:gd name="connsiteX41" fmla="*/ 257175 w 5867400"/>
              <a:gd name="connsiteY41" fmla="*/ 952500 h 6096000"/>
              <a:gd name="connsiteX42" fmla="*/ 0 w 5867400"/>
              <a:gd name="connsiteY42" fmla="*/ 381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867400" h="6096000">
                <a:moveTo>
                  <a:pt x="0" y="38100"/>
                </a:moveTo>
                <a:lnTo>
                  <a:pt x="152400" y="0"/>
                </a:lnTo>
                <a:lnTo>
                  <a:pt x="371475" y="133350"/>
                </a:lnTo>
                <a:lnTo>
                  <a:pt x="704850" y="1400175"/>
                </a:lnTo>
                <a:lnTo>
                  <a:pt x="1295400" y="1228725"/>
                </a:lnTo>
                <a:lnTo>
                  <a:pt x="1409700" y="1609725"/>
                </a:lnTo>
                <a:lnTo>
                  <a:pt x="819150" y="1809750"/>
                </a:lnTo>
                <a:lnTo>
                  <a:pt x="1152525" y="3048000"/>
                </a:lnTo>
                <a:lnTo>
                  <a:pt x="1371600" y="3552825"/>
                </a:lnTo>
                <a:lnTo>
                  <a:pt x="1676400" y="4076700"/>
                </a:lnTo>
                <a:lnTo>
                  <a:pt x="2009775" y="4467225"/>
                </a:lnTo>
                <a:lnTo>
                  <a:pt x="2324100" y="4791075"/>
                </a:lnTo>
                <a:lnTo>
                  <a:pt x="2295525" y="4819650"/>
                </a:lnTo>
                <a:lnTo>
                  <a:pt x="2590800" y="5076825"/>
                </a:lnTo>
                <a:lnTo>
                  <a:pt x="2962275" y="5295900"/>
                </a:lnTo>
                <a:lnTo>
                  <a:pt x="3390900" y="5457825"/>
                </a:lnTo>
                <a:lnTo>
                  <a:pt x="3752850" y="5562600"/>
                </a:lnTo>
                <a:lnTo>
                  <a:pt x="3762375" y="5514975"/>
                </a:lnTo>
                <a:lnTo>
                  <a:pt x="4695825" y="5695950"/>
                </a:lnTo>
                <a:lnTo>
                  <a:pt x="4814888" y="5715000"/>
                </a:lnTo>
                <a:lnTo>
                  <a:pt x="5005388" y="5634037"/>
                </a:lnTo>
                <a:lnTo>
                  <a:pt x="5257800" y="5524500"/>
                </a:lnTo>
                <a:lnTo>
                  <a:pt x="5334000" y="5381625"/>
                </a:lnTo>
                <a:lnTo>
                  <a:pt x="5334000" y="4791075"/>
                </a:lnTo>
                <a:lnTo>
                  <a:pt x="5867400" y="4791075"/>
                </a:lnTo>
                <a:lnTo>
                  <a:pt x="5629275" y="5476875"/>
                </a:lnTo>
                <a:lnTo>
                  <a:pt x="5295900" y="6096000"/>
                </a:lnTo>
                <a:lnTo>
                  <a:pt x="3867150" y="5791200"/>
                </a:lnTo>
                <a:lnTo>
                  <a:pt x="3648075" y="5762625"/>
                </a:lnTo>
                <a:lnTo>
                  <a:pt x="3143250" y="5629275"/>
                </a:lnTo>
                <a:lnTo>
                  <a:pt x="2600325" y="5353050"/>
                </a:lnTo>
                <a:lnTo>
                  <a:pt x="2143125" y="4991100"/>
                </a:lnTo>
                <a:lnTo>
                  <a:pt x="1743075" y="4572000"/>
                </a:lnTo>
                <a:lnTo>
                  <a:pt x="1400175" y="4124325"/>
                </a:lnTo>
                <a:lnTo>
                  <a:pt x="1162050" y="3714750"/>
                </a:lnTo>
                <a:lnTo>
                  <a:pt x="1114425" y="3695700"/>
                </a:lnTo>
                <a:lnTo>
                  <a:pt x="857250" y="3057525"/>
                </a:lnTo>
                <a:lnTo>
                  <a:pt x="695325" y="2476500"/>
                </a:lnTo>
                <a:lnTo>
                  <a:pt x="561975" y="2000250"/>
                </a:lnTo>
                <a:lnTo>
                  <a:pt x="533400" y="2028825"/>
                </a:lnTo>
                <a:lnTo>
                  <a:pt x="285750" y="1152525"/>
                </a:lnTo>
                <a:lnTo>
                  <a:pt x="257175" y="952500"/>
                </a:lnTo>
                <a:lnTo>
                  <a:pt x="0" y="38100"/>
                </a:lnTo>
                <a:close/>
              </a:path>
            </a:pathLst>
          </a:custGeom>
          <a:noFill/>
          <a:ln w="76200">
            <a:solidFill>
              <a:srgbClr val="65D7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F626B-7714-9183-FBCA-3191E0DFFBFC}"/>
              </a:ext>
            </a:extLst>
          </p:cNvPr>
          <p:cNvSpPr txBox="1"/>
          <p:nvPr/>
        </p:nvSpPr>
        <p:spPr>
          <a:xfrm rot="20509550">
            <a:off x="1122854" y="2385140"/>
            <a:ext cx="72007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Есенина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A12AC-2FDC-564C-11B3-D76496AA8522}"/>
              </a:ext>
            </a:extLst>
          </p:cNvPr>
          <p:cNvSpPr txBox="1"/>
          <p:nvPr/>
        </p:nvSpPr>
        <p:spPr>
          <a:xfrm rot="18482105">
            <a:off x="1490131" y="3681567"/>
            <a:ext cx="72007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</a:t>
            </a:r>
            <a:r>
              <a:rPr lang="ru-RU" sz="1050" dirty="0" err="1"/>
              <a:t>Рафиева</a:t>
            </a:r>
            <a:endParaRPr lang="ru-RU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56E11-C974-BE65-7103-EFEEFDE3F923}"/>
              </a:ext>
            </a:extLst>
          </p:cNvPr>
          <p:cNvSpPr txBox="1"/>
          <p:nvPr/>
        </p:nvSpPr>
        <p:spPr>
          <a:xfrm rot="18688643">
            <a:off x="2278706" y="4895602"/>
            <a:ext cx="72007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Громова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C02E8-3C69-A6F8-E398-C17B671D3F8C}"/>
              </a:ext>
            </a:extLst>
          </p:cNvPr>
          <p:cNvSpPr txBox="1"/>
          <p:nvPr/>
        </p:nvSpPr>
        <p:spPr>
          <a:xfrm rot="16935494">
            <a:off x="3654769" y="5573320"/>
            <a:ext cx="98191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Космонавтов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AFCAA6-3CCC-357D-C8D0-8C54120FB6D8}"/>
              </a:ext>
            </a:extLst>
          </p:cNvPr>
          <p:cNvSpPr txBox="1"/>
          <p:nvPr/>
        </p:nvSpPr>
        <p:spPr>
          <a:xfrm rot="17273210">
            <a:off x="5508984" y="5647604"/>
            <a:ext cx="1270854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просп. Дзержинского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67331-5FCE-EEF8-1CFE-B79646B1519B}"/>
              </a:ext>
            </a:extLst>
          </p:cNvPr>
          <p:cNvSpPr txBox="1"/>
          <p:nvPr/>
        </p:nvSpPr>
        <p:spPr>
          <a:xfrm rot="2574423">
            <a:off x="1904140" y="5548673"/>
            <a:ext cx="37333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МКАД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BF006-B579-DB38-8CBB-7938C2D90EC9}"/>
              </a:ext>
            </a:extLst>
          </p:cNvPr>
          <p:cNvSpPr txBox="1"/>
          <p:nvPr/>
        </p:nvSpPr>
        <p:spPr>
          <a:xfrm rot="1514196">
            <a:off x="2840374" y="5734935"/>
            <a:ext cx="889089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Слободская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B71F5-F974-B494-238D-DD29AB2AFEB4}"/>
              </a:ext>
            </a:extLst>
          </p:cNvPr>
          <p:cNvSpPr txBox="1"/>
          <p:nvPr/>
        </p:nvSpPr>
        <p:spPr>
          <a:xfrm rot="4447777">
            <a:off x="454631" y="1434599"/>
            <a:ext cx="91604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/>
              <a:t>Ул. Ольшанская</a:t>
            </a:r>
          </a:p>
        </p:txBody>
      </p:sp>
      <p:pic>
        <p:nvPicPr>
          <p:cNvPr id="2" name="03">
            <a:hlinkClick r:id="" action="ppaction://media"/>
            <a:extLst>
              <a:ext uri="{FF2B5EF4-FFF2-40B4-BE49-F238E27FC236}">
                <a16:creationId xmlns:a16="http://schemas.microsoft.com/office/drawing/2014/main" id="{761E6F4A-3BB3-4296-ACA4-BFA1E2527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2387"/>
      </p:ext>
    </p:extLst>
  </p:cSld>
  <p:clrMapOvr>
    <a:masterClrMapping/>
  </p:clrMapOvr>
  <p:transition spd="slow" advTm="5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966150-0D97-E047-BFED-F2A4FFD90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2" name="04">
            <a:hlinkClick r:id="" action="ppaction://media"/>
            <a:extLst>
              <a:ext uri="{FF2B5EF4-FFF2-40B4-BE49-F238E27FC236}">
                <a16:creationId xmlns:a16="http://schemas.microsoft.com/office/drawing/2014/main" id="{71727EB9-CE30-408E-8086-C477F118A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54825"/>
      </p:ext>
    </p:extLst>
  </p:cSld>
  <p:clrMapOvr>
    <a:masterClrMapping/>
  </p:clrMapOvr>
  <p:transition spd="slow" advTm="2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16A620-ACEF-C904-2A2E-FE82A31F5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05">
            <a:hlinkClick r:id="" action="ppaction://media"/>
            <a:extLst>
              <a:ext uri="{FF2B5EF4-FFF2-40B4-BE49-F238E27FC236}">
                <a16:creationId xmlns:a16="http://schemas.microsoft.com/office/drawing/2014/main" id="{961B0D2F-5A01-4566-BE2E-C2A550A56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20948"/>
      </p:ext>
    </p:extLst>
  </p:cSld>
  <p:clrMapOvr>
    <a:masterClrMapping/>
  </p:clrMapOvr>
  <p:transition spd="slow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14D411-2742-216C-F28B-5A420B1CA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06">
            <a:hlinkClick r:id="" action="ppaction://media"/>
            <a:extLst>
              <a:ext uri="{FF2B5EF4-FFF2-40B4-BE49-F238E27FC236}">
                <a16:creationId xmlns:a16="http://schemas.microsoft.com/office/drawing/2014/main" id="{9B0E61E5-95B2-4905-A9A8-E23C16747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5953"/>
      </p:ext>
    </p:extLst>
  </p:cSld>
  <p:clrMapOvr>
    <a:masterClrMapping/>
  </p:clrMapOvr>
  <p:transition spd="slow" advTm="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2A218-5A4B-E10D-216C-AEC1EDD6A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07">
            <a:hlinkClick r:id="" action="ppaction://media"/>
            <a:extLst>
              <a:ext uri="{FF2B5EF4-FFF2-40B4-BE49-F238E27FC236}">
                <a16:creationId xmlns:a16="http://schemas.microsoft.com/office/drawing/2014/main" id="{30380BCB-6825-43B6-94CA-1C572D13D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39068"/>
      </p:ext>
    </p:extLst>
  </p:cSld>
  <p:clrMapOvr>
    <a:masterClrMapping/>
  </p:clrMapOvr>
  <p:transition spd="slow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18AB5B-E1DE-1074-40BD-7FDC1282D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2" name="08">
            <a:hlinkClick r:id="" action="ppaction://media"/>
            <a:extLst>
              <a:ext uri="{FF2B5EF4-FFF2-40B4-BE49-F238E27FC236}">
                <a16:creationId xmlns:a16="http://schemas.microsoft.com/office/drawing/2014/main" id="{70BCFD0A-40A3-4EFC-89E6-9F5E91EA6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2743"/>
      </p:ext>
    </p:extLst>
  </p:cSld>
  <p:clrMapOvr>
    <a:masterClrMapping/>
  </p:clrMapOvr>
  <p:transition spd="slow" advTm="2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F88A05-887C-9738-0C1D-D84F8DC93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09">
            <a:hlinkClick r:id="" action="ppaction://media"/>
            <a:extLst>
              <a:ext uri="{FF2B5EF4-FFF2-40B4-BE49-F238E27FC236}">
                <a16:creationId xmlns:a16="http://schemas.microsoft.com/office/drawing/2014/main" id="{AE65F514-47ED-4FFB-9D30-0F8F6F26D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63518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62-2023 Слободская"/>
  <p:tag name="ISPRING_PLAYERS_CUSTOMIZATION_2" val="UEsDBBQAAgAIAJcGl1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MgU5aSKVySOIHAABcHgAAHQAAAHVuaXZlcnNhbC9jb21tb25fbWVzc2FnZXMubG5nzVltb9NWFP6OxH+wKlXapPE2aWiaWpDj3DZWHTvYDqWbJqsaFapUykS3iX3rC4yiMlohUBlQGGzaF/YhLUmb5qX9C/Zf2C/Zc861Eycts92u2j4kil/uc17uOc8592To8p2bM8oPU7fnpm/NDg9cOHt+QJma/ebW9enZG8MDZXfkzOcDytx3k7PXJ2duzU4ND8zeGlAuXzp9amhmcvbG95M3pvD79ClFGbo5NTeHy7lLdNW9VqavDw+Ucp6qacJx9JwhPLWc1y3PVG1bdXXL9Aw1J4yBS/5asORX/bq/Fyz4e/5+MI/vLXy2cbfmt/GkNnQuhE2WUjLUCWF7jiYgieRZrueUSyXLdkUe0p4Ar+I3gf+e5AQr/q4SLEIoiapAaC2YV/Czpvj7eKFKSuDpNpZt4XkN7y4Eq4q/pfAaut+il6t+E7dhQhNvbbIJdb8arAYP/HpwL4MBzphuelCeXRbe1g3dnfCKVl7AgtesUM3fDRb9eq8iJ6SGadlF1Ugln3zWhPvYvXTZxDN6v5JVdskWjjBd7GWpYLkWBP+OEFkkZIIL7sKgVTJ4z2+wtdXgPnRoZJNk6HnY51kjnmaVTRdS3jDYrl9VBq+UhcOhapaLOWEPKsDfUQZdy4U3oofOYAZ5VyHusBx4TLsET/07OTCuwm1F1R6TntRsgRt5b1x3C2zgnr8D3AptE0JFbloLsh8ED4NHCovE5RlogJ2DRnXs87Tz7W2QQ5IWOVUb81zLU0slL1d23ZiNG5C4Q/uUhKFZxZJqTniGNWp5OX0Ua1/IgKKI8/cVbDIpvM8mQLmPPr148c6Fzy5+nAnZQUwbidgKg392PgW26dqW4UGAMDxTXHOZbdaA/9R/mm21VXYN3RS8WS8A8QuA3mWDQPpcZaev+ev4PElcXbZtpFuYEbrDxEn+MkREnMQsYWxWOc23ZWzS7TYFr78Z3OOHxIl74buIH4otplh8P4zIiTKMcKTH28FPyYmbt4oq4hnE4Nq6RglE5QMkDlYg1qbo2pdyoELzgALyRg3vQW+8U4FQ2mJifiX4mcmlJSmlxabVziarNG4alprngC8iAdVR0eesmAMqH9KAsnAr4gAlWEKNWZQJSrfxGxVmE3YtMKNWcIMe1SRcncvZdkQUUaoqpZnJH6VtVLqCZWXacpINstVx3RxFDluGgwKQj+7AqnWoJDlhmZSivYR0pqytMF9qGfFt1RE2J2GFbQaBHwHBk5n8iiqAhGHtEBkLWTUq6KMFAx+X1XoJteYRoLA5G0xJmFyxmhxL0rYUIGHBUx1n3LLzXBjgcMooGQP7rA9yj6yrZguyJNm6qVngAM2Ny98ABm85kKhVimuQDAhjVM7TkFbgICSM50py3DiMM3YOxBietKX38KjBMbJF4U8+DR5+ElnLpVJBBNRkH9LTpHASVAG6xG3fboyEEjPCUMumVvBybreUrTPRLHVDLSUGyKuXJ950dk1ucC8PoLc6JMHrPQmeqH4ozMtZ18Dp7Pan/tssq6wxyi3/eZY1E8KR5S9pkale1UdlM4SiE1E7V5zHwYpC/uGmfDFiOxnqFek0JrbeooJFTOQIUKos3N3wF3Z/FY5tBEtnsynlCPR6pqurRrw97CrX7q11B1Q7rjYo5ZrIE7dcKetfeiOqbnA3F88l9lW766NlqFlXOG0QpGGF6/gI7w2Ghd7Mi2vU2IarP+DuA/UbnIT4f0THCg7brleymtPTZ/RZFZVRmcwhUVSidOaSI2kp3lO009FKWt8cxR4i0JMzhoiHYZZjoRcy3QlY1TlK/3PgyTgBvXLg9al4CKtXuwfx/2l49swQjhKiR4jKLG45qimZozNrQJ68WeFkQOA8AFIWZ25OTs+kX1YgYTndYjpvQM2VNDW8u143Ryx2Wd/oIT2CaUUgGxS2sse5S1WBC0h4LNk7bLxRSy/FKWB/pZ2vabuYJzZ5CzOg8MwiPqM40tClizcuco7uyu6nQrSVtJRp9RgNZMSJJ98qxk6mPd2Qq7uG4CaKZ1d8aL7fOa/x4JG6vvdpW3XIKRdF5FPZqBykZfKLbFBJyBaPfeT+h6dKSsyUR2QeE4XOo/jh6V5L+tWvXD6OwqFvXvcMFmLa9SkTPEoS1iG74xw6YoR18nHjCNXG8UBTTU3Ig+xiOIGopFwKQiEfG67TOaS84W2mQVY0Q9wNq2g7Il4KhZQC5FQpL0ZUCImcSaxC5/9GSpB+FX/FUWTd/w2n/z/9t/4aPu8UgL7yn0H75/7aF5lw6XiF+iY6+F/xQa3F/ULDr3+dGY3M7IK9hcMahzdXydDlHAe641kjIzI/iUETI8NVc7028TTvJR3h4KBnaZaHw8RYXKQeKbo6krZ33PaYjee03+O/FWpMLpwJrUPGEZ3WlnPiwwO4msLMuMPdxzI9VyR0JZrv0SQl2V/k5DBYVddVtUIRhONwrBFZLdFAO1jJAhPFvGaVbUd0+EqOsztzL4WOcjwtr2QBpyk9aiIPjQD6DG6hsQaxSEs6iYi8b8oWrGYRweETDi06uZAFoDuNfsXtPXFlM+3fEnGg43dQ5CdXL3lqPs9DfGA8pwMHUNpRoQvHYlWudTFd6WYzPusnwu6b9qeVrxVUE7X9P1HBFqIz66fRc3c2+57jZofasb/m/0gCkv9FhdUR9UNed/+t4b60M4zqRetczfH/wEPnYn8L/w1QSwMEFAACAAgAzIFOW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MgU5aMyL/IvkEAAAUFwAAJwAAAHVuaXZlcnNhbC9mbGFzaF9wdWJsaXNoaW5nX3NldHRpbmdzLnhtbO1YzW7bRhC+6ykWLHJrRDtxasegZLiWjAiVf2qxRXIyVuJa2poiCXIVxz3ZMdq4cJAERYyiDdKiPfTSixpLjf/kvsLyFfoknSElWX926UZ20iIHSuLuzDfffDuzXFGbelA2yX3mety2EspofEQhzCrYBreKCeUzffb6hEI8QS2DmrbFEoplK2QqGdOcSt7kXinHhABTjwCM5U06IqGUhHAmVXVtbS3OPcfFWdusCMD34gW7rDou85glmKs6Jl2HL7HuME9pIkQAgKtsW023ZCxGiBYizdlGxWSEG8Dc4pgUNWdN6pUUNTTL08Jq0bUrljFjm7ZL3GI+oXwwk06Npm62bEKoFC8zCzXxkjCIw2KSGgZHFtTM8S8ZKTFeLAHd8TGFrHFDlBLKjTFEAWu1HyXADlOniDJjgwaWaMKXmaAGFTS8DeMJ9kB4rYFwyFi3aJkXdJghmH9CSenLuWwmlV6eX9DTueU7+lw25HABJz19V7+Ak57Rs+lI9nfuLaaXspn5T5b1hYWsnlk89QKJujLU1G4JNJDKrrgF1lZAE6VKOW9RbkLR9ejiMQFla1K3yHR7lsOqrFDTYwr5wmHFTyvU5GIdqnsEqnuVMWfac1hBLOE6JBThVphyChcCAjFYnPYa37rdXuPxia7U1TD6aVoDWWpUCFooQTXAWEBNUzuHWmYc+4IWBL8PlcZ6klypmGau4ji2K5JIOojdOdjmcAaMtmJbXcrhPcnbptHWi5XzzJinZdbRQrlVbs2C5ahCVmCNTVBywWEWyVEL2pYLULfQBvAqeU9wEbTrbNN62uXUJIAH+wojc7k+tQsl6npdi9peWGyWQlJ+6+8Q/yt54j+U+3DViXwlT+RruH6XDfh8hcP+YyL/9DfAalMeo62/EQ7UwbIuG+BY9b+W+3Kf+JutmT/Avy735AkBn7q/iUZT4bKGsc/k9BL8ID7SkjVAPUaM17IKZOr+hr/dpIR0EfbD04g1SMB/BD+PYQyN4ecBpkaATJXIGrhvISd5AEzlEWAeyFo8Eqvn8sh/2oZtkqu2gAGpAULsdAGTQILeVPwtsECYbVS4qWyTZiunEPYUCfK6Fm4SmflU+u61K6Z8jvrDYYpliJFbdbYNcNHVIOEC17HSTqAM6mEl95QsDiNxhKlDKWz5T/xvIMF6B7K/Ex9micJMI0hiA6YOcYXBoIGkcPqKCjcqV5yrAvSJ3HsHWuqiXXR+QpffT/+ihYZPsN1GYdXDsgRtNFSprr7ZWrIH+2QNriMMCxz2cXig2Oewaa5RDc0OwacBT65qdHXPSLoahMH2rvaEwgfsQyTtP8Z4WD7hB+j/FGgc+lvRZPi5A7FJo9Gdax+JYcQdGb1xc+zWR+MTtyfj6l8bv14/16l5XF00Kbda59WZMw+4/+B1zjG3z3fWdstw8mNGX9TBZ/EI7pl5Pb00PaNnPs/o9wYABEL0H7E0FY9/g0+DwZn4nT0MvpTP5HdwPY/Yls/kC7krdyNW7wuw/x68fouKHvHptit/iWT5o/whkt1PXftMx/G357TrP4kYdi94/ON29SjctnDraASb8D5s0c2j86X14n+jM974f1LYWpfTGf9j3d90R3ov+9sp90t9EgxN+G7lcum5zMcL2dT7HeNtKRjetV8Ndr0L1NSBr1FxpswtXgZZTW6w9rvX5K2xEU0dPBWLAVr3m+xk7G9QSwMEFAACAAgAzIFOWpzI6H17AwAApAwAACEAAAB1bml2ZXJzYWwvZmxhc2hfc2tpbl9zZXR0aW5ncy54bWyVV9tu4jAQfd+vQOx7aVO2UClF4lapWtqiLcu7QwawcOzIdujy9zuOHeJAUmhRJTxzjj2X43Ebqh3lrT1IRQV/agftwY9WK1xlUgLXC0hSRjS0IqLgJX5qP/+dzdodCxFMyA/QmvKNMpbC1qIIjDKtBb9ZCa5xnxsuZEJYe/DzOf8JOznyEktgWNdy1mQF5TH9295w9HANxZ0x6o17034TYSWSlPDDTGzETURWu40UGY9NaPfm00TbHlKQjPIdIn8F/dGkMQlGlX7RkFRimt5Ng2lwHSWVoBSYkB4nw2D4cJHFSASsOKnb6/a7wys55VFfN+aEtqeK6pzWC3r3vW4TLSUbqBZ5PJ3cTe6b8Rx3r3bly7gsQcM/fTFzFP8B5Lc2F2mWfkcjqRQbU9ATTs98LnKYIDFePyRMHs3nIsEkZA4yVyR4fBiPmxiK0RjbIGRspXhrPk3gplq6r/6QCM3dloLNTRNOpodRSMRgoGUGYadYWZ/ais/3TONlKvy+pcTMMcE5yZSPKm0l7g98Uh57IGcoEUvBsgTGNlwPWLWX+PF4lI+VwZow5bBHmxeghL0zehGWxhL5hlU9Q3rGEvlhmvXO2eEMfuqxnEIOI+J6+XXx0Quc4LKoV7EqvOakmbnkyjvaGQpMImIYmNGBg51ofGsWNAHTvLCTu2xknbPQQk72dJMzXg0uOuQ5qbBz4nB6q1dXqKlmUCe6lcikgoVxL13SroE1Hkuxz4ca6hmsdYGuGsvemDfDl0S+rurdefd1hxzrZ9ctjU/KUzshcgdyIQRT7Zbj4TXE2tvH+ZzhKg/yha/FlRwuNPj753E2gYW9itfCidZktU0wpKYMjiW1na1vYOiOressz5II5BQFQaEQZtVmcVu62TL81UsKnxBXCQ1Oy9Rb3I4TetS9Z3AKACJX22P/7cq6koxpymAPxXDxDHnGTamFCvVfl7CRV1WUnuUqRbpZVCrFx1UdNYQlxiWqU813XCF6TSKVZ1YZLcWU92KpDP5iXhq5+qMyXzstVXZGf10JsVuVepJMiw9NpHablmuXPNnDkNMkn0Ho8I6v8VgOEyKde1OwSOrMXoZgnq/jZqog1HiaKGbSDoI6Su45HbMLvKCDtQTwR2xu/OG9Bb/hEAki47cjpPI41LgtG3PE5/PVvgb4Z7UOO57JNufYBvyO/50M/gNQSwMEFAACAAgAzIFOWhoXWn7yBAAAnhYAACYAAAB1bml2ZXJzYWwvaHRtbF9wdWJsaXNoaW5nX3NldHRpbmdzLnhtbO1YW08bRxR+51eMtspb44WEFIJsI4qNsGouxdsqeUJj72BPszftjkPoEwS1oSJKoiqoaqO0ah/60hc32A03078w+xf6S3rO7trgC+5SGdpUfVhjz57zne98c87sYZPTj0yDPGSux20rpYwlRhXCrJKtc6ucUj7R5m5OKsQT1NKpYVsspVi2QqbTI0mnWjS4VykwIcDUIwBjeVOOSCkVIZwpVV1fX09wz3Hxrm1UBeB7iZJtqo7LPGYJ5qqOQTfgj9hwmKdECDEA4DJtK3JLj4wQkgyRFmy9ajDCdWBucUyKGvPCNBQ1tCrS0oOya1ctfdY2bJe45WJKeW82mxnL3G7ZhEgZbjILJfHSsIjLYorqOkcS1CjwzxmpMF6uANuJcYWsc11UUsqtcUQBa7UXJcAOM6eIMmuDBJaI4E0mqE4FDX+G8QR7JLzWQrikb1jU5CUN7hBMP6VktNVCPpfJri4uadnC6ry2kA85XMJJy97TLuGk5bR8Npb9/P3l7Eo+t/jRqra0lNdyy2deIFFHhkm1U4IkSGVX3RJrK5AUlapZtCg3oOa6dPGYgKo1qFtmmj3HYVfWqOExhXzmsPLHVWpwsQHFPQrF/YAxZ8ZzWEms4D6kFOFWmXIGFwICMdic9h7fudve44nJjtTVMPpZWn1ZJqkQtFSBaoC1gFpSPb/UMuPYFrQk+EOoNNaV5FrVMApVx7FdkUbSQezzi20OF8Ak12yrQzn8TYq2obf1YmaR6YvUhP1bnrMUsgabaoB0Sw6zSIFa0KZcgJyltodXLXqCi6A95yLrGZdTg0ALwjnCyEKhR95Shbpexy62dxK7o5SWX/u7xP9CnvqP5QFcDSLfyFP5Fq5fZRM+3+Cy/5TI3/1NsNqSJ2jrb4YLDbBsyCY41vwv5YE8IP5W685v4N+Q+/KUgE/D30Kj6XAfw9gXcnoNfhAfack6oJ4gxltZAzINf9PfiSghXYR9/yxiHRLwn8DXE1hDY/h6iKkRIFMjsg7u28hJHgJTeQyYh7KeiMXqpTz2n7dhI3K1FjAgNUGI3Q5gEkjQnYq/DRYIs4MKR8pGNFs5hbBnSJDXjfBUyC1msvduXDPlAeoPhymWIUZu1dkOwMVXg4Qb3MBKO4UyaISV3FWyuIzEEaYBpbDtP/O/ggQb55D93cQwSxTuNIMkNuHWEe4wGDSRFN6+psKNyxXv1QD6VO7/C1rqsl00OKGr76e/0ULDJ9huo7DqYVuCNhqqVNffbC3Zg3OyDtcxhgUOB7jcV+wBbKI9qqPZEfg04clVi6/uBUnXgjDY3rWuUPiAfYyk/acYD8sn/AD9nwONI387ngw/nkOMaDQ7c+0hMYy4o2O3bo/f+WBi8u5UQv1j8+ebA52i+XTZoNxqDaizF060f+E1YK7t8Z2zXRNGPab3RO0/fMdwzy1q2ZWZWS33aU673wcgEKJ3xEqqOO/1H/+CIbhr+iv+g+Pfa/lCfgPXy5iN+EK+kntyL2a9vgL7b8Hrl7joMZ9ne/KnWJbfy+9i2f3QcbKcG3i75lv/Wcyw+8EDHw+oJ+FBhYdFMzh2D+BQjoblK+u+d6MX+v4rxAc2Q9g+V9ML/2Gl+546/yt9XTXt9TvhSYGZHJ2u6agfmuidqhWyC7kPl/KZK5WPx9PvnajZ4coX/mq/2+t4mZdU+74HHYH1znfK6ZE/AVBLAwQUAAIACADMgU5ae28qDMoBAACEBgAAHwAAAHVuaXZlcnNhbC9odG1sX3NraW5fc2V0dGluZ3MuanONlMFu4jAQhu99CpS9rlAbKIG9AclKlXpYqb2t9uCEIUQ4Hss2admq7944UGo7k13iS/zryz+eiWfebkbtExXR6MforXvv9r/8faeB1Yw6wHdf5wN6bfVIKtAgDDMViueqBl4JiAKy+XS4yO9fBOUfic47Pz7xagPa8YuQoCWhKULThNYQ2guhvVpty7h2xb9eYuekTgk5xc4PxqAYFyhMW6mxQFWzjom+/eweN78AxgbUf9AtK8Aznd8my9VsiPxyXCXrJJu7XIG1ZOL4iCWOc1bsS4UHsTnHn9jl0rujBNX+7/0JuI/nq9Q7IK+0eTBQh4GzuyzO4mHS3ikN57iLdBkvZyTMWQ7c8Z0m0/l0+Q/UM+4XNKCbSlfmk07iZJJMXVqyEnpVWmfpXTrxMdF69arZC37iDLyaoWQkZ0dQ11ihPMgrfqBUWNqK9NHELhLlyDaVKE9curCL5Oxhre35SsaL2Xrtgtp29jhHtbncilu7XKZXDK/NMGizHdG19dBsoSZD2N2G7G4dhH2kPuWUSAVGCpSU2FxE7zgmHDZ2/7vNnKk9qGdE3o7Py5gG9SC2aAVmDCt2dau1Cf1xZwV59uLqLMNz3rx/AFBLAwQUAAIACADMgU5aYWXKr3wAAAB+AAAAHAAAAHVuaXZlcnNhbC9sb2NhbF9zZXR0aW5ncy54bWyzsa/IzVEoSy0qzszPs1Uy1DNQUkjNS85PycxLt1UKDXHTtVBSKC5JzEtJzMnPS7VVystXUrC347LJyU9OzAlOLSkBKixWKMhJrEwtCknNBTJKUv0Sc4EqL8y/sO/C7gt7L3Zf2Kmgq3BhxoXtF/Zc2HphLxjvU9K34wIAUEsDBBQAAgAIAMyBTloBOA+SRhAAAIMmAAAXAAAAdW5pdmVyc2FsL3VuaXZlcnNhbC5wbmftWHlUk9e2j6Di8Aq1VUGl0F5bqUIYixZCiEMFUYYKVeaADYMQEoQQphiiRa+tAqmiQYaQayPEiBAQkhgwDFrl1kBiSAwlAeIEIQkBlDAlhNwv9rZr9b371l3r3X/eH/yR861zvvz22fvsvc/ev++Hr4P931u3dR0IBHov4NBXoSDQyggQyDxzzWpg5XgpAQc8VmBC/feDGvi2SmCyMnlf0D4QqIm4fvHEKmC+9tShSAwIZPnQ9FvRnX4rAQTaYRPw1b5vcuGaIUGdUwq++81iztrIHQmOAzsG7tn8sNK65OMVbtvv3SsN3Hyg6vv9e2MPFe04Ee+H2PjovzLdzjluP5r1cfnKy4P79pBPExVbKHSf2GOxFBWuVda/vr3Ka+gYVvfNXPlE/hxRv80C0AD0F7P1wLj3UPwK4LFmrZNp7ZOzJuU+/rTRNDm3cjMwnvmx0wx4vP9BhGlt/78A3Sg141kVTJkjitwe25iG65WUMLLtu/+jy/8d+v+05TJoGbQMWgYtg5ZBy6Bl0DJoGbQMWgYtg5ZBy6Bl0DJoGbQMWgb9PwRpA80u/fM7qQ2iByyQpXfg4/ZLIDvfCZsy/tsdvL0a709rrS+EG1/ILV2MIzB73zdN4Vb2S6Ud3O/pvNAyunN07GNujGoSskchtQaBOh/qfyES8ucX5fcz5q4bH4W0+/rscFVQYIa/h080FFYwCDO9emRypTda32dt39HGFQo8FJUsudr7UMmNkHVORkOcEZOzfWvs345UtBZhI8P63+r5vXA9oE1urhy3KJnK6Mibp//KPLiqGQmbuF9DV//UUAoOXud0LMDf+vkHNGekqqJAzhlAxAH6WwnOzicKSOF3T49eS3+PnWiHVnkPvLzZmRlE6AFks9/CGNBZwPipxuHFJYKl/WQlrzy/8he6n8zNChZdtTHCD6a94uApHWVagkCnhu5Dx94m82Tnfnu9xsnDT3ZfssKOP2xP4s4U3om1BN1Dw7syF8KIAcGe0pK8+YH98eVuJvSUK99wYoCp8bRP0GSCOmc+jHAmrCTJysErSVuoKLgaZPUq8nTEbIXV3Wwv0HPdWqcymBlP07PZjFck3M3A8l/Us4e9T88vEG2rfRaWDDt5vktvYG3RjDkmwyAayvadOgtrrxTgJ6bnFI3sPcPzHYUyPT42Tq9+6Ri3oM9hFFobF10sYfoBwYQgj8EZkaARqVltt7BxeSMM+RCc0HYrEUnOhhvg2zG8Z7NSJUZ2iDz9bCtKleyU8a8Umj1uQSVMXSBk5cr1BYSZsynnr0cl37bMcrwrXoFFqfcQ1OyQi7vvhPeHa9RSAVPu6Ht13QZN6x36fGhTQiqaw5Rd984G9kduQ+GYgYai0LK2l0fI8I4Qw+Blzsgu0DNBA0rSPk+WG7h6zKynDufT7bSlHlMS6R6lsDUHsQ/FcxY3RKCTWe9HJBWx8uqb2d4RYJrPdJxFi6Hu/RIvRd3aAvIz7PGun8KP3ngg0bYqqf6rvr+4MRHN4UyP2rbFiluZxbUkeqL6bTDikAGu2R15ohYNO8ILOvYr5IJQ/sor6ZeTZEzPlTBJwHDwyv+5IcaZ9vOP2a4dN+GJT+0jmokXPwVf/UKj2xZLBH8pxgof9AxmYhS9Xtlt1xtkcXydVE1gX3TddJREUhd/2wP3IxBFCz2O8lZ9srV6n0hyqzGhhQ9sKcX2CVJXnIluyYmnazxf9vpub/SpzNvMHgLzt0ZUCFOitbJID7pwd2l5FG7YDuNMLVRdzj+2Dwd5UpV/7YH22OZxxEZrXbwb184/I8F0ymO9Q86s1aQkTeam8FSOsO7krKsOlzb90iEOtvi6G8aNe1umomy1A7d9ccRP7dTbxHNncz9DSgZarXQmNRRnX5e1z88X1F14CAkhZMz/3A3/yHnPuyRu47nj99+0k4mV3c6KnHbDwxyBPd45mnxcdqfbzCAuPSpKRJJY/bWxw8qbIWNFo1fMjhgKqPK22e6TC5765o4SmmhSUIMvUCVWBg/B1dkysSavJcb9t6wKTErV5OF6OEWWt/1HhyuEYkerWoufx5M3Wktn9rTaUQ7Ge42AIYaROwyucJKVzcl37NO2QIuX7JCq4Dqj4py6Qx2cmO8fl7MZCyf7znWeAJyJCIPRnHlNMyVkeHNCrzc2OTJnmJrYbwka/KmVYDc0SfbGwmSQza4lQbgqV3zoTeJ6g9ITu3ew0neUjtWbjw6PNXX1zeq8WEPKETnCeWej2PGmvx+bytQ3B8Nq5RTNbvdnJDpjO23wMWDNEXtYcPL69A0VbtIk9zCkQIbgJ2Z9DX3mu5gVzL1ywzKr//7571G7EgLjPhIPVzfPToeNkqLbipOU2UfVs+mb6lD9AhsuOXljqsQpnFEdOf3k9s9jk021HaLyNgxl2E3isZ4KIX4mGiH2aruCCHB9O/6j3iscrCoHqXLvWVVTA3gv60mXYlDL+Ft991Zq4mgttKTc96/l6500mzxQQ0JBfbeZJ/Z5jOw2Q7OWrhRENXMr8n2E4t1I6SRsziZNrdXH1wuzZ6/P4iTtt3nP7JDFaH/kXPL67czBwaU0GZ0yQKpLYVxNlQGHMx1S/KkBMSKVnCyvbz7f6Y5o6U2olVSzu6t4FZ19lkXElIwalqgW1pgE22Qrba9/+hT+4ijt2PjJs3UGNaRm/6FY/3eJ6UdCW2ML7M9JUTfFSvCoeAR545Y4sV70ZDAT3KBlt7GGq4HMwS8wIGShOwqw5+OIPhcI2Us0omNQIzPTyLNOAR3pquBMZAJg/xferr5Y6VnUgO6cHyS32teObv66FsatPX/Ft6KlUMNJgdWZ7SXopBpmuJdWP/Er4FUdvlFyEqLUnqCTJQ16oeakZintcq08h2rgtBAVzrydYR3JxtfPmyjsxN8ugvIesXR69joGEF1jE2rRhLFowP4II3PM01l16hs/HdC80km/PUDvdJUasfnGwz8ieNc407WAmTUvD8ngl3xqnHNQHeR++Wq1fvOxEnB4nCzFoIUhXKgd3celaj5yYl8Qbu9TMdl/KKVoYpwUWDaZHAwhaLGmdA2M+y5KECOejGqeqakGnbrUVyhUdhHwsCh0irQLg6/v3oGSduUoyxj66dA5zQwez/cr9yutyI9xHRrWBpSFsfpZQgKru6+L4F72QYS09Lihzls1BxbJhDv1zZq2/CpvaD0Q1i06aYOgQukYoXpzirBEkr2Gs9XKtAwhpauPwU4MpaJ2eDBn70NX59pgCMQj9i+fwQ7txLjgYtyjaL1V2Utj6pOkIsmWoCFherGjJ6BmrcVjWjCUdLKEuyqht6VQ4WV4qznDBS6SOU3ATSGiskCmeY7Tve7bKVPHlQuDkTAqa8ilrbtqa4TqbTGrlP+507PJ6Fo2FaxvJtpQDXnju/skyLLEVDU2s4S9DvVJY48NyqOczlRo3DofXtfjYlrN6dNqy4YO863g8OaEluBKL82isF8I1JPmbD/GoNfu35XSVxWHMo5/OdLOpGRPxcSpMw5XLv1yo2Ah+2u4RRdqICl/i2otqbWKGQiZcjF86IJk98PLj+rCO4u+64RjUuMDGCJEWH+68mGoLEREyXsyI9LSimeTIfXoD5kh0hb1DUPRxU8MC9HoUmawHs8bu7YnOulPN8SZC25zc7/CqK57DIWXhAuegI9bykV8e1NqC72RtRNV6hKM7jYJwcg0Xc7dXfN2Ai3R8hZSBeKk0GYuIxKU8feglrd5sXLKXa6yFVUSuwStlVsggWMLxK06jOOFVG721L3zrwEt0pTMKvp87WJJ9WHsV0n5sQ5/Tl2VP0wnfNFMMYy/EFL9J8u96/nmki0GKAtSxXRZi8rZirH6DvBsikdya4zxXUA6BRn31hCdZrD5FvLVILTQzoKKO/35WFOh4mh8CiOV3g1lnq5c0hZsE6Xsu2WYoKUxDNVYjjTFs9vZaIdZe7ZG06ycDJeXLWVnPVlK60rNh9hqgBIRQytTsoLJLHJo/9ygYlu1959qRNSmkF037089WH8hvWC68oJDSPX9ZDhOw3xoUr8t8dzmiN063LixpgqR442SeryfOLGl+jMq1k8kD7i2dH8Wr/euAKaSwA6Bit/cnm5V4ccz7wQftvKTaYkuh3Fvv9XYQnLtVpGyCdD8HpFYwJhWx7ezhmoJiftxti1JOOb4zlpZwOgNc95O1d2GAcrMvboGImtce+xXquwABHUbHBbnn8plFdeUt+tqCRCxXfOjgwWrj3Scdv+jjjc/FtFCJl8GHLzqxYxZD56Rd2YA+V+RDxIWTTxNVQX/NHT5WT/nLx1Aj9CknEzzV9hDuKb2hCnyJw2fjATdO0izPe0chDu/n/5jxhMPI9VcVZESrzzA//xlS3iUeIW+Sb+QH9hnOdaPZlh5IAPZpT2eq0izF6/ezSaUoB2tNkSo3LVldWgBdeTKbx3rPwNSkrswUjY5bNYiocEMyodHXLhZuQpyThHnl4UFAaGAgJSjtXMRYTnfgr+92lp4C1KxW2NZH7nrLRALPUFDKR+1FVbKhoHQpfWM8XNbbIFKy7SgAHGs1jucrmUczr1F3ysU7HxBC7L38lP034lM4mllscgWcr1IPGJDjhP1gEUhsRbMcekI5ZE24xa6OxrtcKT5PHtNrw1qOio5gGugwS9n3lZQCEtT829eveiiu7Fd6UI5olL383RNcsSuB3c4HtGmlhHIe7603I+e1OIEaAE154FDoNmp/23THmhBmsTn8SK2+ve23Ike3iBObgg0DKmNBfN1LovqITEhBP9qm/zL06owoHG6vhWzvnSrATobxuQOOwzCCr9R6XdNI430ViCo+G7AQdwpR2TUFJEszkR/2nhn29mD8QOIP5rW1wfsdU9faNjyduNE2dIIzpgx/3dqOjdZ1QKvn+6yKjiVG5/aAw5M1c7l/tb5mszwAlLrcmfmwvTTs4/G9/zOQiLfDmIEQ8Z+RuCrw5X0uQ6j4aF5GAJ9IlSRCxvL+t/aeNIap8dFDsco38N0lYOYEryqQDACOqN2aIxZWuPE9vhDuHv+pa/xo0++aAiEXXgUfa6nPkQVQ0kdrmVBDYukDWXmoAYKoNH2xkF+2rv71+Qcw4e9VCuO4QGsfQEdQzdW37bizIR4VkZXQ8UdG7NKrDbUoZwNjl9BTejKThNp8v8zaeJfmSyYa7tgDc99sdQ2k0qOAujlly5nR976x3PI71gcvww7CTVxRC3AEaX4o02vmf3wNiM6Etz22ROA/tHq2F0ldiZSB6asmvuByPUeJOXdo6sTLpWa8ZrnTz3gJhGtvO4DBR4tmbik87mmcyK5EBZ4c7QiKF6nRZcLFSxAjOJV/OJdBUS+9MLgyRyut80Z7kvTrHVYRcIQvnwBDyvLMAkhAUKCh6w3BaqmI1KrffIyCSpGC/uDZwsv14FAPtF/UNe8N6UMedwRGuf8K350xU0HgGQ+4fhWnWIM6A9YuhjmyJUJcWKLYd987dgEJX2CFrwNb+MMMNS0bxLeHCbxKvIfvWvFCe+RJyqIkPSUvupTme+Y/3Puf/5Bwct2yVrAu9e1cduaMtPbgIPBXzXsj//uH1BLAwQUAAIACADMgU5aOp3ncEsAAABrAAAAGwAAAHVuaXZlcnNhbC91bml2ZXJzYWwucG5nLnhtbLOxr8jNUShLLSrOzM+zVTLUM1Cyt+PlsikoSi3LTC1XqACKAQUhQEmhEsg1QnDLM1NKMoBCBhYWCMGM1Mz0jBJbJQtDM7igPtBMAFBLAQIAABQAAgAIAJcGl1A2YVgCRwMAAOEJAAAUAAAAAAAAAAEAAAAAAAAAAAB1bml2ZXJzYWwvcGxheWVyLnhtbFBLAQIAABQAAgAIAMyBTlpIpXJI4gcAAFweAAAdAAAAAAAAAAEAAAAAAHkDAAB1bml2ZXJzYWwvY29tbW9uX21lc3NhZ2VzLmxuZ1BLAQIAABQAAgAIAMyBTloVHmAbowAAAH8BAAAuAAAAAAAAAAEAAAAAAJYLAAB1bml2ZXJzYWwvcGxheWJhY2tfYW5kX25hdmlnYXRpb25fc2V0dGluZ3MueG1sUEsBAgAAFAACAAgAzIFOWjMi/yL5BAAAFBcAACcAAAAAAAAAAQAAAAAAhQwAAHVuaXZlcnNhbC9mbGFzaF9wdWJsaXNoaW5nX3NldHRpbmdzLnhtbFBLAQIAABQAAgAIAMyBTlqcyOh9ewMAAKQMAAAhAAAAAAAAAAEAAAAAAMMRAAB1bml2ZXJzYWwvZmxhc2hfc2tpbl9zZXR0aW5ncy54bWxQSwECAAAUAAIACADMgU5aGhdafvIEAACeFgAAJgAAAAAAAAABAAAAAAB9FQAAdW5pdmVyc2FsL2h0bWxfcHVibGlzaGluZ19zZXR0aW5ncy54bWxQSwECAAAUAAIACADMgU5ae28qDMoBAACEBgAAHwAAAAAAAAABAAAAAACzGgAAdW5pdmVyc2FsL2h0bWxfc2tpbl9zZXR0aW5ncy5qc1BLAQIAABQAAgAIAMyBTlphZcqvfAAAAH4AAAAcAAAAAAAAAAEAAAAAALocAAB1bml2ZXJzYWwvbG9jYWxfc2V0dGluZ3MueG1sUEsBAgAAFAACAAgAzIFOWgE4D5JGEAAAgyYAABcAAAAAAAAAAAAAAAAAcB0AAHVuaXZlcnNhbC91bml2ZXJzYWwucG5nUEsBAgAAFAACAAgAzIFOWjqd53BLAAAAawAAABsAAAAAAAAAAQAAAAAA6y0AAHVuaXZlcnNhbC91bml2ZXJzYWwucG5nLnhtbFBLBQYAAAAACgAKAAYDAABvLgAAAAA="/>
  <p:tag name="ISPRING_LMS_API_VERSION" val="SCORM 2004 (2nd edition)"/>
  <p:tag name="ISPRING_ULTRA_SCORM_COURCE_TITLE" val="62-2023 Слободская"/>
  <p:tag name="ISPRING_ULTRA_SCORM_COURSE_ID" val="E0FB5793-1C96-4410-9693-54CA9052357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kɏj{4D87C273-1906-4A46-844F-565A43D0423C}&quot;,&quot;D:\\Презентации\\ПДП\\62-2023 Слободская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150,&quot;contentScaleMode&quot;:&quot;SCALE&quot;},&quot;accessibilitySettings&quot;:{&quot;enabled&quot;:&quot;T_FALSE&quot;},&quot;compressionSettings&quot;:{&quot;imageSettings&quot;:{&quot;jpegQuality&quot;:90,&quot;optimizeImageForResolution&quot;:&quot;T_FALSE&quot;},&quot;audioQuality&quot;:10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62-2023 Слободская"/>
  <p:tag name="ISPRING_FIRST_PUBLI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1318</Words>
  <Application>Microsoft Office PowerPoint</Application>
  <PresentationFormat>Экран (4:3)</PresentationFormat>
  <Paragraphs>115</Paragraphs>
  <Slides>17</Slides>
  <Notes>17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62-2023 Слободская</dc:title>
  <dc:creator>SAM</dc:creator>
  <cp:lastModifiedBy>MEA</cp:lastModifiedBy>
  <cp:revision>16</cp:revision>
  <dcterms:created xsi:type="dcterms:W3CDTF">2024-09-11T08:24:23Z</dcterms:created>
  <dcterms:modified xsi:type="dcterms:W3CDTF">2025-07-11T17:42:41Z</dcterms:modified>
</cp:coreProperties>
</file>